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779" r:id="rId5"/>
  </p:sldMasterIdLst>
  <p:notesMasterIdLst>
    <p:notesMasterId r:id="rId12"/>
  </p:notesMasterIdLst>
  <p:sldIdLst>
    <p:sldId id="2147471665" r:id="rId6"/>
    <p:sldId id="3466" r:id="rId7"/>
    <p:sldId id="2147471670" r:id="rId8"/>
    <p:sldId id="2147477740" r:id="rId9"/>
    <p:sldId id="3425" r:id="rId10"/>
    <p:sldId id="2147477741"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nsolas" panose="020B0609020204030204" pitchFamily="49" charset="0"/>
      <p:regular r:id="rId17"/>
      <p:bold r:id="rId18"/>
      <p:italic r:id="rId19"/>
      <p:boldItalic r:id="rId20"/>
    </p:embeddedFont>
    <p:embeddedFont>
      <p:font typeface="Kollektif" panose="020B0604020202020204" charset="0"/>
      <p:regular r:id="rId21"/>
    </p:embeddedFont>
    <p:embeddedFont>
      <p:font typeface="Segoe UI" panose="020B0502040204020203" pitchFamily="34" charset="0"/>
      <p:regular r:id="rId22"/>
      <p:bold r:id="rId23"/>
      <p:italic r:id="rId24"/>
      <p:boldItalic r:id="rId25"/>
    </p:embeddedFont>
    <p:embeddedFont>
      <p:font typeface="Segoe UI Semibold" panose="020B0702040204020203" pitchFamily="34" charset="0"/>
      <p:bold r:id="rId26"/>
      <p:boldItalic r:id="rId27"/>
    </p:embeddedFont>
    <p:embeddedFont>
      <p:font typeface="Segoe UI Semilight" panose="020B0402040204020203" pitchFamily="34"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tended labs - Add a Configurable Tab" id="{88AAD027-6110-46BC-B012-561AFB6DE673}">
          <p14:sldIdLst>
            <p14:sldId id="2147471665"/>
            <p14:sldId id="3466"/>
            <p14:sldId id="2147471670"/>
            <p14:sldId id="2147477740"/>
            <p14:sldId id="3425"/>
            <p14:sldId id="21474777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EB6285-7D80-478F-A572-430243002521}" v="6" dt="2022-11-04T16:52:02.7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84606" autoAdjust="0"/>
  </p:normalViewPr>
  <p:slideViewPr>
    <p:cSldViewPr snapToGrid="0">
      <p:cViewPr varScale="1">
        <p:scale>
          <a:sx n="75" d="100"/>
          <a:sy n="75" d="100"/>
        </p:scale>
        <p:origin x="894"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Master" Target="slideMasters/slideMaster1.xml"/><Relationship Id="rId21" Type="http://schemas.openxmlformats.org/officeDocument/2006/relationships/font" Target="fonts/font9.fntdata"/><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19671429-1359-457f-bfc1-1be1ee65d4d9" providerId="ADAL" clId="{BCD23059-0D07-41BF-8836-A7F8D833BA43}"/>
    <pc:docChg chg="delSld delSection modSection">
      <pc:chgData name="Bob German" userId="19671429-1359-457f-bfc1-1be1ee65d4d9" providerId="ADAL" clId="{BCD23059-0D07-41BF-8836-A7F8D833BA43}" dt="2022-09-14T22:09:53.200" v="14" actId="18676"/>
      <pc:docMkLst>
        <pc:docMk/>
      </pc:docMkLst>
      <pc:sldChg chg="del">
        <pc:chgData name="Bob German" userId="19671429-1359-457f-bfc1-1be1ee65d4d9" providerId="ADAL" clId="{BCD23059-0D07-41BF-8836-A7F8D833BA43}" dt="2022-09-14T22:09:03.813" v="2" actId="18676"/>
        <pc:sldMkLst>
          <pc:docMk/>
          <pc:sldMk cId="0" sldId="256"/>
        </pc:sldMkLst>
      </pc:sldChg>
      <pc:sldChg chg="del">
        <pc:chgData name="Bob German" userId="19671429-1359-457f-bfc1-1be1ee65d4d9" providerId="ADAL" clId="{BCD23059-0D07-41BF-8836-A7F8D833BA43}" dt="2022-09-14T22:09:53.200" v="14" actId="18676"/>
        <pc:sldMkLst>
          <pc:docMk/>
          <pc:sldMk cId="0" sldId="257"/>
        </pc:sldMkLst>
      </pc:sldChg>
      <pc:sldChg chg="del">
        <pc:chgData name="Bob German" userId="19671429-1359-457f-bfc1-1be1ee65d4d9" providerId="ADAL" clId="{BCD23059-0D07-41BF-8836-A7F8D833BA43}" dt="2022-09-14T22:09:01.197" v="1" actId="18676"/>
        <pc:sldMkLst>
          <pc:docMk/>
          <pc:sldMk cId="0" sldId="258"/>
        </pc:sldMkLst>
      </pc:sldChg>
      <pc:sldChg chg="del">
        <pc:chgData name="Bob German" userId="19671429-1359-457f-bfc1-1be1ee65d4d9" providerId="ADAL" clId="{BCD23059-0D07-41BF-8836-A7F8D833BA43}" dt="2022-09-14T22:09:47.169" v="12" actId="18676"/>
        <pc:sldMkLst>
          <pc:docMk/>
          <pc:sldMk cId="0" sldId="259"/>
        </pc:sldMkLst>
      </pc:sldChg>
      <pc:sldChg chg="del">
        <pc:chgData name="Bob German" userId="19671429-1359-457f-bfc1-1be1ee65d4d9" providerId="ADAL" clId="{BCD23059-0D07-41BF-8836-A7F8D833BA43}" dt="2022-09-14T22:09:47.169" v="12" actId="18676"/>
        <pc:sldMkLst>
          <pc:docMk/>
          <pc:sldMk cId="0" sldId="260"/>
        </pc:sldMkLst>
      </pc:sldChg>
      <pc:sldChg chg="del">
        <pc:chgData name="Bob German" userId="19671429-1359-457f-bfc1-1be1ee65d4d9" providerId="ADAL" clId="{BCD23059-0D07-41BF-8836-A7F8D833BA43}" dt="2022-09-14T22:09:53.200" v="14" actId="18676"/>
        <pc:sldMkLst>
          <pc:docMk/>
          <pc:sldMk cId="0" sldId="261"/>
        </pc:sldMkLst>
      </pc:sldChg>
      <pc:sldChg chg="del">
        <pc:chgData name="Bob German" userId="19671429-1359-457f-bfc1-1be1ee65d4d9" providerId="ADAL" clId="{BCD23059-0D07-41BF-8836-A7F8D833BA43}" dt="2022-09-14T22:08:58.502" v="0" actId="18676"/>
        <pc:sldMkLst>
          <pc:docMk/>
          <pc:sldMk cId="1765580783" sldId="263"/>
        </pc:sldMkLst>
      </pc:sldChg>
      <pc:sldChg chg="del">
        <pc:chgData name="Bob German" userId="19671429-1359-457f-bfc1-1be1ee65d4d9" providerId="ADAL" clId="{BCD23059-0D07-41BF-8836-A7F8D833BA43}" dt="2022-09-14T22:09:47.169" v="12" actId="18676"/>
        <pc:sldMkLst>
          <pc:docMk/>
          <pc:sldMk cId="0" sldId="264"/>
        </pc:sldMkLst>
      </pc:sldChg>
      <pc:sldChg chg="del">
        <pc:chgData name="Bob German" userId="19671429-1359-457f-bfc1-1be1ee65d4d9" providerId="ADAL" clId="{BCD23059-0D07-41BF-8836-A7F8D833BA43}" dt="2022-09-14T22:09:08.435" v="4" actId="18676"/>
        <pc:sldMkLst>
          <pc:docMk/>
          <pc:sldMk cId="2322412555" sldId="276"/>
        </pc:sldMkLst>
      </pc:sldChg>
      <pc:sldChg chg="del">
        <pc:chgData name="Bob German" userId="19671429-1359-457f-bfc1-1be1ee65d4d9" providerId="ADAL" clId="{BCD23059-0D07-41BF-8836-A7F8D833BA43}" dt="2022-09-14T22:09:06.128" v="3" actId="18676"/>
        <pc:sldMkLst>
          <pc:docMk/>
          <pc:sldMk cId="2421501171" sldId="3384"/>
        </pc:sldMkLst>
      </pc:sldChg>
      <pc:sldChg chg="del">
        <pc:chgData name="Bob German" userId="19671429-1359-457f-bfc1-1be1ee65d4d9" providerId="ADAL" clId="{BCD23059-0D07-41BF-8836-A7F8D833BA43}" dt="2022-09-14T22:09:18.907" v="5" actId="18676"/>
        <pc:sldMkLst>
          <pc:docMk/>
          <pc:sldMk cId="240190297" sldId="3386"/>
        </pc:sldMkLst>
      </pc:sldChg>
      <pc:sldChg chg="del">
        <pc:chgData name="Bob German" userId="19671429-1359-457f-bfc1-1be1ee65d4d9" providerId="ADAL" clId="{BCD23059-0D07-41BF-8836-A7F8D833BA43}" dt="2022-09-14T22:09:18.907" v="5" actId="18676"/>
        <pc:sldMkLst>
          <pc:docMk/>
          <pc:sldMk cId="3405751858" sldId="3387"/>
        </pc:sldMkLst>
      </pc:sldChg>
      <pc:sldChg chg="del">
        <pc:chgData name="Bob German" userId="19671429-1359-457f-bfc1-1be1ee65d4d9" providerId="ADAL" clId="{BCD23059-0D07-41BF-8836-A7F8D833BA43}" dt="2022-09-14T22:09:08.435" v="4" actId="18676"/>
        <pc:sldMkLst>
          <pc:docMk/>
          <pc:sldMk cId="2372528234" sldId="3388"/>
        </pc:sldMkLst>
      </pc:sldChg>
      <pc:sldChg chg="del">
        <pc:chgData name="Bob German" userId="19671429-1359-457f-bfc1-1be1ee65d4d9" providerId="ADAL" clId="{BCD23059-0D07-41BF-8836-A7F8D833BA43}" dt="2022-09-14T22:09:18.907" v="5" actId="18676"/>
        <pc:sldMkLst>
          <pc:docMk/>
          <pc:sldMk cId="3517868032" sldId="3389"/>
        </pc:sldMkLst>
      </pc:sldChg>
      <pc:sldChg chg="del">
        <pc:chgData name="Bob German" userId="19671429-1359-457f-bfc1-1be1ee65d4d9" providerId="ADAL" clId="{BCD23059-0D07-41BF-8836-A7F8D833BA43}" dt="2022-09-14T22:09:18.907" v="5" actId="18676"/>
        <pc:sldMkLst>
          <pc:docMk/>
          <pc:sldMk cId="4123378245" sldId="3390"/>
        </pc:sldMkLst>
      </pc:sldChg>
      <pc:sldChg chg="del">
        <pc:chgData name="Bob German" userId="19671429-1359-457f-bfc1-1be1ee65d4d9" providerId="ADAL" clId="{BCD23059-0D07-41BF-8836-A7F8D833BA43}" dt="2022-09-14T22:09:03.813" v="2" actId="18676"/>
        <pc:sldMkLst>
          <pc:docMk/>
          <pc:sldMk cId="3124375733" sldId="3392"/>
        </pc:sldMkLst>
      </pc:sldChg>
      <pc:sldChg chg="del">
        <pc:chgData name="Bob German" userId="19671429-1359-457f-bfc1-1be1ee65d4d9" providerId="ADAL" clId="{BCD23059-0D07-41BF-8836-A7F8D833BA43}" dt="2022-09-14T22:09:03.813" v="2" actId="18676"/>
        <pc:sldMkLst>
          <pc:docMk/>
          <pc:sldMk cId="2676614554" sldId="3393"/>
        </pc:sldMkLst>
      </pc:sldChg>
      <pc:sldChg chg="del">
        <pc:chgData name="Bob German" userId="19671429-1359-457f-bfc1-1be1ee65d4d9" providerId="ADAL" clId="{BCD23059-0D07-41BF-8836-A7F8D833BA43}" dt="2022-09-14T22:09:03.813" v="2" actId="18676"/>
        <pc:sldMkLst>
          <pc:docMk/>
          <pc:sldMk cId="3050520187" sldId="3394"/>
        </pc:sldMkLst>
      </pc:sldChg>
      <pc:sldChg chg="del">
        <pc:chgData name="Bob German" userId="19671429-1359-457f-bfc1-1be1ee65d4d9" providerId="ADAL" clId="{BCD23059-0D07-41BF-8836-A7F8D833BA43}" dt="2022-09-14T22:09:03.813" v="2" actId="18676"/>
        <pc:sldMkLst>
          <pc:docMk/>
          <pc:sldMk cId="2397107811" sldId="3395"/>
        </pc:sldMkLst>
      </pc:sldChg>
      <pc:sldChg chg="del">
        <pc:chgData name="Bob German" userId="19671429-1359-457f-bfc1-1be1ee65d4d9" providerId="ADAL" clId="{BCD23059-0D07-41BF-8836-A7F8D833BA43}" dt="2022-09-14T22:09:03.813" v="2" actId="18676"/>
        <pc:sldMkLst>
          <pc:docMk/>
          <pc:sldMk cId="1843946855" sldId="3396"/>
        </pc:sldMkLst>
      </pc:sldChg>
      <pc:sldChg chg="del">
        <pc:chgData name="Bob German" userId="19671429-1359-457f-bfc1-1be1ee65d4d9" providerId="ADAL" clId="{BCD23059-0D07-41BF-8836-A7F8D833BA43}" dt="2022-09-14T22:09:06.128" v="3" actId="18676"/>
        <pc:sldMkLst>
          <pc:docMk/>
          <pc:sldMk cId="2202718686" sldId="3397"/>
        </pc:sldMkLst>
      </pc:sldChg>
      <pc:sldChg chg="del">
        <pc:chgData name="Bob German" userId="19671429-1359-457f-bfc1-1be1ee65d4d9" providerId="ADAL" clId="{BCD23059-0D07-41BF-8836-A7F8D833BA43}" dt="2022-09-14T22:09:06.128" v="3" actId="18676"/>
        <pc:sldMkLst>
          <pc:docMk/>
          <pc:sldMk cId="1582536659" sldId="3398"/>
        </pc:sldMkLst>
      </pc:sldChg>
      <pc:sldChg chg="del">
        <pc:chgData name="Bob German" userId="19671429-1359-457f-bfc1-1be1ee65d4d9" providerId="ADAL" clId="{BCD23059-0D07-41BF-8836-A7F8D833BA43}" dt="2022-09-14T22:09:06.128" v="3" actId="18676"/>
        <pc:sldMkLst>
          <pc:docMk/>
          <pc:sldMk cId="1714417807" sldId="3399"/>
        </pc:sldMkLst>
      </pc:sldChg>
      <pc:sldChg chg="del">
        <pc:chgData name="Bob German" userId="19671429-1359-457f-bfc1-1be1ee65d4d9" providerId="ADAL" clId="{BCD23059-0D07-41BF-8836-A7F8D833BA43}" dt="2022-09-14T22:09:06.128" v="3" actId="18676"/>
        <pc:sldMkLst>
          <pc:docMk/>
          <pc:sldMk cId="4201735755" sldId="3400"/>
        </pc:sldMkLst>
      </pc:sldChg>
      <pc:sldChg chg="del">
        <pc:chgData name="Bob German" userId="19671429-1359-457f-bfc1-1be1ee65d4d9" providerId="ADAL" clId="{BCD23059-0D07-41BF-8836-A7F8D833BA43}" dt="2022-09-14T22:09:08.435" v="4" actId="18676"/>
        <pc:sldMkLst>
          <pc:docMk/>
          <pc:sldMk cId="797180863" sldId="3401"/>
        </pc:sldMkLst>
      </pc:sldChg>
      <pc:sldChg chg="del">
        <pc:chgData name="Bob German" userId="19671429-1359-457f-bfc1-1be1ee65d4d9" providerId="ADAL" clId="{BCD23059-0D07-41BF-8836-A7F8D833BA43}" dt="2022-09-14T22:09:53.200" v="14" actId="18676"/>
        <pc:sldMkLst>
          <pc:docMk/>
          <pc:sldMk cId="186397203" sldId="3405"/>
        </pc:sldMkLst>
      </pc:sldChg>
      <pc:sldChg chg="del">
        <pc:chgData name="Bob German" userId="19671429-1359-457f-bfc1-1be1ee65d4d9" providerId="ADAL" clId="{BCD23059-0D07-41BF-8836-A7F8D833BA43}" dt="2022-09-14T22:09:53.200" v="14" actId="18676"/>
        <pc:sldMkLst>
          <pc:docMk/>
          <pc:sldMk cId="3837538076" sldId="3417"/>
        </pc:sldMkLst>
      </pc:sldChg>
      <pc:sldChg chg="del">
        <pc:chgData name="Bob German" userId="19671429-1359-457f-bfc1-1be1ee65d4d9" providerId="ADAL" clId="{BCD23059-0D07-41BF-8836-A7F8D833BA43}" dt="2022-09-14T22:08:58.502" v="0" actId="18676"/>
        <pc:sldMkLst>
          <pc:docMk/>
          <pc:sldMk cId="1523566410" sldId="3420"/>
        </pc:sldMkLst>
      </pc:sldChg>
      <pc:sldChg chg="del">
        <pc:chgData name="Bob German" userId="19671429-1359-457f-bfc1-1be1ee65d4d9" providerId="ADAL" clId="{BCD23059-0D07-41BF-8836-A7F8D833BA43}" dt="2022-09-14T22:08:58.502" v="0" actId="18676"/>
        <pc:sldMkLst>
          <pc:docMk/>
          <pc:sldMk cId="1267400612" sldId="3421"/>
        </pc:sldMkLst>
      </pc:sldChg>
      <pc:sldChg chg="del">
        <pc:chgData name="Bob German" userId="19671429-1359-457f-bfc1-1be1ee65d4d9" providerId="ADAL" clId="{BCD23059-0D07-41BF-8836-A7F8D833BA43}" dt="2022-09-14T22:08:58.502" v="0" actId="18676"/>
        <pc:sldMkLst>
          <pc:docMk/>
          <pc:sldMk cId="1789468204" sldId="3422"/>
        </pc:sldMkLst>
      </pc:sldChg>
      <pc:sldChg chg="del">
        <pc:chgData name="Bob German" userId="19671429-1359-457f-bfc1-1be1ee65d4d9" providerId="ADAL" clId="{BCD23059-0D07-41BF-8836-A7F8D833BA43}" dt="2022-09-14T22:09:03.813" v="2" actId="18676"/>
        <pc:sldMkLst>
          <pc:docMk/>
          <pc:sldMk cId="3694679882" sldId="3425"/>
        </pc:sldMkLst>
      </pc:sldChg>
      <pc:sldChg chg="del">
        <pc:chgData name="Bob German" userId="19671429-1359-457f-bfc1-1be1ee65d4d9" providerId="ADAL" clId="{BCD23059-0D07-41BF-8836-A7F8D833BA43}" dt="2022-09-14T22:08:58.502" v="0" actId="18676"/>
        <pc:sldMkLst>
          <pc:docMk/>
          <pc:sldMk cId="1421812549" sldId="3427"/>
        </pc:sldMkLst>
      </pc:sldChg>
      <pc:sldChg chg="del">
        <pc:chgData name="Bob German" userId="19671429-1359-457f-bfc1-1be1ee65d4d9" providerId="ADAL" clId="{BCD23059-0D07-41BF-8836-A7F8D833BA43}" dt="2022-09-14T22:09:06.128" v="3" actId="18676"/>
        <pc:sldMkLst>
          <pc:docMk/>
          <pc:sldMk cId="135292076" sldId="3432"/>
        </pc:sldMkLst>
      </pc:sldChg>
      <pc:sldChg chg="del">
        <pc:chgData name="Bob German" userId="19671429-1359-457f-bfc1-1be1ee65d4d9" providerId="ADAL" clId="{BCD23059-0D07-41BF-8836-A7F8D833BA43}" dt="2022-09-14T22:09:18.907" v="5" actId="18676"/>
        <pc:sldMkLst>
          <pc:docMk/>
          <pc:sldMk cId="1499675187" sldId="3436"/>
        </pc:sldMkLst>
      </pc:sldChg>
      <pc:sldChg chg="del">
        <pc:chgData name="Bob German" userId="19671429-1359-457f-bfc1-1be1ee65d4d9" providerId="ADAL" clId="{BCD23059-0D07-41BF-8836-A7F8D833BA43}" dt="2022-09-14T22:09:03.813" v="2" actId="18676"/>
        <pc:sldMkLst>
          <pc:docMk/>
          <pc:sldMk cId="204005903" sldId="3438"/>
        </pc:sldMkLst>
      </pc:sldChg>
      <pc:sldChg chg="del">
        <pc:chgData name="Bob German" userId="19671429-1359-457f-bfc1-1be1ee65d4d9" providerId="ADAL" clId="{BCD23059-0D07-41BF-8836-A7F8D833BA43}" dt="2022-09-14T22:09:06.128" v="3" actId="18676"/>
        <pc:sldMkLst>
          <pc:docMk/>
          <pc:sldMk cId="2521338931" sldId="3439"/>
        </pc:sldMkLst>
      </pc:sldChg>
      <pc:sldChg chg="del">
        <pc:chgData name="Bob German" userId="19671429-1359-457f-bfc1-1be1ee65d4d9" providerId="ADAL" clId="{BCD23059-0D07-41BF-8836-A7F8D833BA43}" dt="2022-09-14T22:09:08.435" v="4" actId="18676"/>
        <pc:sldMkLst>
          <pc:docMk/>
          <pc:sldMk cId="2421853279" sldId="3440"/>
        </pc:sldMkLst>
      </pc:sldChg>
      <pc:sldChg chg="del">
        <pc:chgData name="Bob German" userId="19671429-1359-457f-bfc1-1be1ee65d4d9" providerId="ADAL" clId="{BCD23059-0D07-41BF-8836-A7F8D833BA43}" dt="2022-09-14T22:09:18.907" v="5" actId="18676"/>
        <pc:sldMkLst>
          <pc:docMk/>
          <pc:sldMk cId="1057803387" sldId="3442"/>
        </pc:sldMkLst>
      </pc:sldChg>
      <pc:sldChg chg="del">
        <pc:chgData name="Bob German" userId="19671429-1359-457f-bfc1-1be1ee65d4d9" providerId="ADAL" clId="{BCD23059-0D07-41BF-8836-A7F8D833BA43}" dt="2022-09-14T22:09:27.659" v="6" actId="18676"/>
        <pc:sldMkLst>
          <pc:docMk/>
          <pc:sldMk cId="1476996580" sldId="3443"/>
        </pc:sldMkLst>
      </pc:sldChg>
      <pc:sldChg chg="del">
        <pc:chgData name="Bob German" userId="19671429-1359-457f-bfc1-1be1ee65d4d9" providerId="ADAL" clId="{BCD23059-0D07-41BF-8836-A7F8D833BA43}" dt="2022-09-14T22:09:27.659" v="6" actId="18676"/>
        <pc:sldMkLst>
          <pc:docMk/>
          <pc:sldMk cId="1381434521" sldId="3444"/>
        </pc:sldMkLst>
      </pc:sldChg>
      <pc:sldChg chg="del">
        <pc:chgData name="Bob German" userId="19671429-1359-457f-bfc1-1be1ee65d4d9" providerId="ADAL" clId="{BCD23059-0D07-41BF-8836-A7F8D833BA43}" dt="2022-09-14T22:09:30.259" v="7" actId="18676"/>
        <pc:sldMkLst>
          <pc:docMk/>
          <pc:sldMk cId="1689541698" sldId="3445"/>
        </pc:sldMkLst>
      </pc:sldChg>
      <pc:sldChg chg="del">
        <pc:chgData name="Bob German" userId="19671429-1359-457f-bfc1-1be1ee65d4d9" providerId="ADAL" clId="{BCD23059-0D07-41BF-8836-A7F8D833BA43}" dt="2022-09-14T22:09:43.276" v="11" actId="18676"/>
        <pc:sldMkLst>
          <pc:docMk/>
          <pc:sldMk cId="4043227365" sldId="3446"/>
        </pc:sldMkLst>
      </pc:sldChg>
      <pc:sldChg chg="del">
        <pc:chgData name="Bob German" userId="19671429-1359-457f-bfc1-1be1ee65d4d9" providerId="ADAL" clId="{BCD23059-0D07-41BF-8836-A7F8D833BA43}" dt="2022-09-14T22:09:47.169" v="12" actId="18676"/>
        <pc:sldMkLst>
          <pc:docMk/>
          <pc:sldMk cId="2070449981" sldId="3447"/>
        </pc:sldMkLst>
      </pc:sldChg>
      <pc:sldChg chg="del">
        <pc:chgData name="Bob German" userId="19671429-1359-457f-bfc1-1be1ee65d4d9" providerId="ADAL" clId="{BCD23059-0D07-41BF-8836-A7F8D833BA43}" dt="2022-09-14T22:09:47.169" v="12" actId="18676"/>
        <pc:sldMkLst>
          <pc:docMk/>
          <pc:sldMk cId="3594400662" sldId="3448"/>
        </pc:sldMkLst>
      </pc:sldChg>
      <pc:sldChg chg="del">
        <pc:chgData name="Bob German" userId="19671429-1359-457f-bfc1-1be1ee65d4d9" providerId="ADAL" clId="{BCD23059-0D07-41BF-8836-A7F8D833BA43}" dt="2022-09-14T22:09:50.191" v="13" actId="18676"/>
        <pc:sldMkLst>
          <pc:docMk/>
          <pc:sldMk cId="281785456" sldId="3449"/>
        </pc:sldMkLst>
      </pc:sldChg>
      <pc:sldChg chg="del">
        <pc:chgData name="Bob German" userId="19671429-1359-457f-bfc1-1be1ee65d4d9" providerId="ADAL" clId="{BCD23059-0D07-41BF-8836-A7F8D833BA43}" dt="2022-09-14T22:09:27.659" v="6" actId="18676"/>
        <pc:sldMkLst>
          <pc:docMk/>
          <pc:sldMk cId="554901135" sldId="3450"/>
        </pc:sldMkLst>
      </pc:sldChg>
      <pc:sldChg chg="del">
        <pc:chgData name="Bob German" userId="19671429-1359-457f-bfc1-1be1ee65d4d9" providerId="ADAL" clId="{BCD23059-0D07-41BF-8836-A7F8D833BA43}" dt="2022-09-14T22:09:03.813" v="2" actId="18676"/>
        <pc:sldMkLst>
          <pc:docMk/>
          <pc:sldMk cId="1065247564" sldId="3454"/>
        </pc:sldMkLst>
      </pc:sldChg>
      <pc:sldChg chg="del">
        <pc:chgData name="Bob German" userId="19671429-1359-457f-bfc1-1be1ee65d4d9" providerId="ADAL" clId="{BCD23059-0D07-41BF-8836-A7F8D833BA43}" dt="2022-09-14T22:09:03.813" v="2" actId="18676"/>
        <pc:sldMkLst>
          <pc:docMk/>
          <pc:sldMk cId="413338744" sldId="3457"/>
        </pc:sldMkLst>
      </pc:sldChg>
      <pc:sldChg chg="del">
        <pc:chgData name="Bob German" userId="19671429-1359-457f-bfc1-1be1ee65d4d9" providerId="ADAL" clId="{BCD23059-0D07-41BF-8836-A7F8D833BA43}" dt="2022-09-14T22:09:03.813" v="2" actId="18676"/>
        <pc:sldMkLst>
          <pc:docMk/>
          <pc:sldMk cId="3406873373" sldId="3458"/>
        </pc:sldMkLst>
      </pc:sldChg>
      <pc:sldChg chg="del">
        <pc:chgData name="Bob German" userId="19671429-1359-457f-bfc1-1be1ee65d4d9" providerId="ADAL" clId="{BCD23059-0D07-41BF-8836-A7F8D833BA43}" dt="2022-09-14T22:09:03.813" v="2" actId="18676"/>
        <pc:sldMkLst>
          <pc:docMk/>
          <pc:sldMk cId="1158102162" sldId="3459"/>
        </pc:sldMkLst>
      </pc:sldChg>
      <pc:sldChg chg="del">
        <pc:chgData name="Bob German" userId="19671429-1359-457f-bfc1-1be1ee65d4d9" providerId="ADAL" clId="{BCD23059-0D07-41BF-8836-A7F8D833BA43}" dt="2022-09-14T22:09:01.197" v="1" actId="18676"/>
        <pc:sldMkLst>
          <pc:docMk/>
          <pc:sldMk cId="4170299538" sldId="3460"/>
        </pc:sldMkLst>
      </pc:sldChg>
      <pc:sldChg chg="del">
        <pc:chgData name="Bob German" userId="19671429-1359-457f-bfc1-1be1ee65d4d9" providerId="ADAL" clId="{BCD23059-0D07-41BF-8836-A7F8D833BA43}" dt="2022-09-14T22:09:06.128" v="3" actId="18676"/>
        <pc:sldMkLst>
          <pc:docMk/>
          <pc:sldMk cId="194307646" sldId="3461"/>
        </pc:sldMkLst>
      </pc:sldChg>
      <pc:sldChg chg="del">
        <pc:chgData name="Bob German" userId="19671429-1359-457f-bfc1-1be1ee65d4d9" providerId="ADAL" clId="{BCD23059-0D07-41BF-8836-A7F8D833BA43}" dt="2022-09-14T22:09:06.128" v="3" actId="18676"/>
        <pc:sldMkLst>
          <pc:docMk/>
          <pc:sldMk cId="831060786" sldId="3462"/>
        </pc:sldMkLst>
      </pc:sldChg>
      <pc:sldChg chg="del">
        <pc:chgData name="Bob German" userId="19671429-1359-457f-bfc1-1be1ee65d4d9" providerId="ADAL" clId="{BCD23059-0D07-41BF-8836-A7F8D833BA43}" dt="2022-09-14T22:09:06.128" v="3" actId="18676"/>
        <pc:sldMkLst>
          <pc:docMk/>
          <pc:sldMk cId="3842490257" sldId="3463"/>
        </pc:sldMkLst>
      </pc:sldChg>
      <pc:sldChg chg="del">
        <pc:chgData name="Bob German" userId="19671429-1359-457f-bfc1-1be1ee65d4d9" providerId="ADAL" clId="{BCD23059-0D07-41BF-8836-A7F8D833BA43}" dt="2022-09-14T22:09:06.128" v="3" actId="18676"/>
        <pc:sldMkLst>
          <pc:docMk/>
          <pc:sldMk cId="3269524823" sldId="3464"/>
        </pc:sldMkLst>
      </pc:sldChg>
      <pc:sldChg chg="del">
        <pc:chgData name="Bob German" userId="19671429-1359-457f-bfc1-1be1ee65d4d9" providerId="ADAL" clId="{BCD23059-0D07-41BF-8836-A7F8D833BA43}" dt="2022-09-14T22:09:08.435" v="4" actId="18676"/>
        <pc:sldMkLst>
          <pc:docMk/>
          <pc:sldMk cId="773264773" sldId="3465"/>
        </pc:sldMkLst>
      </pc:sldChg>
      <pc:sldChg chg="del">
        <pc:chgData name="Bob German" userId="19671429-1359-457f-bfc1-1be1ee65d4d9" providerId="ADAL" clId="{BCD23059-0D07-41BF-8836-A7F8D833BA43}" dt="2022-09-14T22:09:08.435" v="4" actId="18676"/>
        <pc:sldMkLst>
          <pc:docMk/>
          <pc:sldMk cId="2250686984" sldId="3467"/>
        </pc:sldMkLst>
      </pc:sldChg>
      <pc:sldChg chg="del">
        <pc:chgData name="Bob German" userId="19671429-1359-457f-bfc1-1be1ee65d4d9" providerId="ADAL" clId="{BCD23059-0D07-41BF-8836-A7F8D833BA43}" dt="2022-09-14T22:09:18.907" v="5" actId="18676"/>
        <pc:sldMkLst>
          <pc:docMk/>
          <pc:sldMk cId="1863045979" sldId="3469"/>
        </pc:sldMkLst>
      </pc:sldChg>
      <pc:sldChg chg="del">
        <pc:chgData name="Bob German" userId="19671429-1359-457f-bfc1-1be1ee65d4d9" providerId="ADAL" clId="{BCD23059-0D07-41BF-8836-A7F8D833BA43}" dt="2022-09-14T22:09:27.659" v="6" actId="18676"/>
        <pc:sldMkLst>
          <pc:docMk/>
          <pc:sldMk cId="1832373386" sldId="3470"/>
        </pc:sldMkLst>
      </pc:sldChg>
      <pc:sldChg chg="del">
        <pc:chgData name="Bob German" userId="19671429-1359-457f-bfc1-1be1ee65d4d9" providerId="ADAL" clId="{BCD23059-0D07-41BF-8836-A7F8D833BA43}" dt="2022-09-14T22:09:43.276" v="11" actId="18676"/>
        <pc:sldMkLst>
          <pc:docMk/>
          <pc:sldMk cId="1408648752" sldId="3471"/>
        </pc:sldMkLst>
      </pc:sldChg>
      <pc:sldChg chg="del">
        <pc:chgData name="Bob German" userId="19671429-1359-457f-bfc1-1be1ee65d4d9" providerId="ADAL" clId="{BCD23059-0D07-41BF-8836-A7F8D833BA43}" dt="2022-09-14T22:09:47.169" v="12" actId="18676"/>
        <pc:sldMkLst>
          <pc:docMk/>
          <pc:sldMk cId="3941335579" sldId="3472"/>
        </pc:sldMkLst>
      </pc:sldChg>
      <pc:sldChg chg="del">
        <pc:chgData name="Bob German" userId="19671429-1359-457f-bfc1-1be1ee65d4d9" providerId="ADAL" clId="{BCD23059-0D07-41BF-8836-A7F8D833BA43}" dt="2022-09-14T22:09:43.276" v="11" actId="18676"/>
        <pc:sldMkLst>
          <pc:docMk/>
          <pc:sldMk cId="2026128872" sldId="3473"/>
        </pc:sldMkLst>
      </pc:sldChg>
      <pc:sldChg chg="del">
        <pc:chgData name="Bob German" userId="19671429-1359-457f-bfc1-1be1ee65d4d9" providerId="ADAL" clId="{BCD23059-0D07-41BF-8836-A7F8D833BA43}" dt="2022-09-14T22:09:18.907" v="5" actId="18676"/>
        <pc:sldMkLst>
          <pc:docMk/>
          <pc:sldMk cId="3576019376" sldId="3475"/>
        </pc:sldMkLst>
      </pc:sldChg>
      <pc:sldChg chg="del">
        <pc:chgData name="Bob German" userId="19671429-1359-457f-bfc1-1be1ee65d4d9" providerId="ADAL" clId="{BCD23059-0D07-41BF-8836-A7F8D833BA43}" dt="2022-09-14T22:09:27.659" v="6" actId="18676"/>
        <pc:sldMkLst>
          <pc:docMk/>
          <pc:sldMk cId="3952484212" sldId="3476"/>
        </pc:sldMkLst>
      </pc:sldChg>
      <pc:sldChg chg="del">
        <pc:chgData name="Bob German" userId="19671429-1359-457f-bfc1-1be1ee65d4d9" providerId="ADAL" clId="{BCD23059-0D07-41BF-8836-A7F8D833BA43}" dt="2022-09-14T22:09:43.276" v="11" actId="18676"/>
        <pc:sldMkLst>
          <pc:docMk/>
          <pc:sldMk cId="2998308282" sldId="3477"/>
        </pc:sldMkLst>
      </pc:sldChg>
      <pc:sldChg chg="del">
        <pc:chgData name="Bob German" userId="19671429-1359-457f-bfc1-1be1ee65d4d9" providerId="ADAL" clId="{BCD23059-0D07-41BF-8836-A7F8D833BA43}" dt="2022-09-14T22:09:47.169" v="12" actId="18676"/>
        <pc:sldMkLst>
          <pc:docMk/>
          <pc:sldMk cId="988585734" sldId="3478"/>
        </pc:sldMkLst>
      </pc:sldChg>
      <pc:sldChg chg="del">
        <pc:chgData name="Bob German" userId="19671429-1359-457f-bfc1-1be1ee65d4d9" providerId="ADAL" clId="{BCD23059-0D07-41BF-8836-A7F8D833BA43}" dt="2022-09-14T22:09:47.169" v="12" actId="18676"/>
        <pc:sldMkLst>
          <pc:docMk/>
          <pc:sldMk cId="3465863823" sldId="3479"/>
        </pc:sldMkLst>
      </pc:sldChg>
      <pc:sldChg chg="del">
        <pc:chgData name="Bob German" userId="19671429-1359-457f-bfc1-1be1ee65d4d9" providerId="ADAL" clId="{BCD23059-0D07-41BF-8836-A7F8D833BA43}" dt="2022-09-14T22:09:30.259" v="7" actId="18676"/>
        <pc:sldMkLst>
          <pc:docMk/>
          <pc:sldMk cId="1350369261" sldId="3480"/>
        </pc:sldMkLst>
      </pc:sldChg>
      <pc:sldChg chg="del">
        <pc:chgData name="Bob German" userId="19671429-1359-457f-bfc1-1be1ee65d4d9" providerId="ADAL" clId="{BCD23059-0D07-41BF-8836-A7F8D833BA43}" dt="2022-09-14T22:09:32.700" v="8" actId="18676"/>
        <pc:sldMkLst>
          <pc:docMk/>
          <pc:sldMk cId="2296895526" sldId="3481"/>
        </pc:sldMkLst>
      </pc:sldChg>
      <pc:sldChg chg="del">
        <pc:chgData name="Bob German" userId="19671429-1359-457f-bfc1-1be1ee65d4d9" providerId="ADAL" clId="{BCD23059-0D07-41BF-8836-A7F8D833BA43}" dt="2022-09-14T22:09:40.918" v="10" actId="18676"/>
        <pc:sldMkLst>
          <pc:docMk/>
          <pc:sldMk cId="1825230357" sldId="3482"/>
        </pc:sldMkLst>
      </pc:sldChg>
      <pc:sldChg chg="del">
        <pc:chgData name="Bob German" userId="19671429-1359-457f-bfc1-1be1ee65d4d9" providerId="ADAL" clId="{BCD23059-0D07-41BF-8836-A7F8D833BA43}" dt="2022-09-14T22:09:38.842" v="9" actId="18676"/>
        <pc:sldMkLst>
          <pc:docMk/>
          <pc:sldMk cId="2570402132" sldId="3483"/>
        </pc:sldMkLst>
      </pc:sldChg>
      <pc:sldChg chg="del">
        <pc:chgData name="Bob German" userId="19671429-1359-457f-bfc1-1be1ee65d4d9" providerId="ADAL" clId="{BCD23059-0D07-41BF-8836-A7F8D833BA43}" dt="2022-09-14T22:09:47.169" v="12" actId="18676"/>
        <pc:sldMkLst>
          <pc:docMk/>
          <pc:sldMk cId="0" sldId="3484"/>
        </pc:sldMkLst>
      </pc:sldChg>
      <pc:sldChg chg="del">
        <pc:chgData name="Bob German" userId="19671429-1359-457f-bfc1-1be1ee65d4d9" providerId="ADAL" clId="{BCD23059-0D07-41BF-8836-A7F8D833BA43}" dt="2022-09-14T22:09:47.169" v="12" actId="18676"/>
        <pc:sldMkLst>
          <pc:docMk/>
          <pc:sldMk cId="3504714326" sldId="3485"/>
        </pc:sldMkLst>
      </pc:sldChg>
      <pc:sldChg chg="del">
        <pc:chgData name="Bob German" userId="19671429-1359-457f-bfc1-1be1ee65d4d9" providerId="ADAL" clId="{BCD23059-0D07-41BF-8836-A7F8D833BA43}" dt="2022-09-14T22:09:47.169" v="12" actId="18676"/>
        <pc:sldMkLst>
          <pc:docMk/>
          <pc:sldMk cId="1545831673" sldId="3486"/>
        </pc:sldMkLst>
      </pc:sldChg>
    </pc:docChg>
  </pc:docChgLst>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63EB6285-7D80-478F-A572-430243002521}"/>
    <pc:docChg chg="undo custSel delSld modSld sldOrd addSection delSection modSection">
      <pc:chgData name="Bob German" userId="19671429-1359-457f-bfc1-1be1ee65d4d9" providerId="ADAL" clId="{63EB6285-7D80-478F-A572-430243002521}" dt="2022-11-04T16:52:08.389" v="1460"/>
      <pc:docMkLst>
        <pc:docMk/>
      </pc:docMkLst>
      <pc:sldChg chg="modSp mod">
        <pc:chgData name="Bob German" userId="19671429-1359-457f-bfc1-1be1ee65d4d9" providerId="ADAL" clId="{63EB6285-7D80-478F-A572-430243002521}" dt="2022-10-25T17:59:39.052" v="39" actId="20577"/>
        <pc:sldMkLst>
          <pc:docMk/>
          <pc:sldMk cId="3694679882" sldId="3425"/>
        </pc:sldMkLst>
        <pc:spChg chg="mod">
          <ac:chgData name="Bob German" userId="19671429-1359-457f-bfc1-1be1ee65d4d9" providerId="ADAL" clId="{63EB6285-7D80-478F-A572-430243002521}" dt="2022-10-25T17:59:39.052" v="39" actId="20577"/>
          <ac:spMkLst>
            <pc:docMk/>
            <pc:sldMk cId="3694679882" sldId="3425"/>
            <ac:spMk id="31" creationId="{F03A059A-3507-4389-8561-E59A0724E19E}"/>
          </ac:spMkLst>
        </pc:spChg>
      </pc:sldChg>
      <pc:sldChg chg="addSp delSp del mod">
        <pc:chgData name="Bob German" userId="19671429-1359-457f-bfc1-1be1ee65d4d9" providerId="ADAL" clId="{63EB6285-7D80-478F-A572-430243002521}" dt="2022-10-27T19:16:05.342" v="1438" actId="2696"/>
        <pc:sldMkLst>
          <pc:docMk/>
          <pc:sldMk cId="2052492622" sldId="3435"/>
        </pc:sldMkLst>
        <pc:spChg chg="add del">
          <ac:chgData name="Bob German" userId="19671429-1359-457f-bfc1-1be1ee65d4d9" providerId="ADAL" clId="{63EB6285-7D80-478F-A572-430243002521}" dt="2022-10-27T19:14:58.867" v="1367" actId="22"/>
          <ac:spMkLst>
            <pc:docMk/>
            <pc:sldMk cId="2052492622" sldId="3435"/>
            <ac:spMk id="17" creationId="{9C633FB1-364D-B973-8AA5-DA10694AA0E4}"/>
          </ac:spMkLst>
        </pc:spChg>
        <pc:spChg chg="add del">
          <ac:chgData name="Bob German" userId="19671429-1359-457f-bfc1-1be1ee65d4d9" providerId="ADAL" clId="{63EB6285-7D80-478F-A572-430243002521}" dt="2022-10-27T19:15:04.033" v="1369" actId="22"/>
          <ac:spMkLst>
            <pc:docMk/>
            <pc:sldMk cId="2052492622" sldId="3435"/>
            <ac:spMk id="19" creationId="{E7C5DB63-3B31-4971-DE1D-BEB220343EB3}"/>
          </ac:spMkLst>
        </pc:spChg>
        <pc:spChg chg="add del">
          <ac:chgData name="Bob German" userId="19671429-1359-457f-bfc1-1be1ee65d4d9" providerId="ADAL" clId="{63EB6285-7D80-478F-A572-430243002521}" dt="2022-10-27T19:15:09.146" v="1371" actId="22"/>
          <ac:spMkLst>
            <pc:docMk/>
            <pc:sldMk cId="2052492622" sldId="3435"/>
            <ac:spMk id="21" creationId="{F3155E03-079A-66FE-E566-BD946658D049}"/>
          </ac:spMkLst>
        </pc:spChg>
      </pc:sldChg>
      <pc:sldChg chg="del">
        <pc:chgData name="Bob German" userId="19671429-1359-457f-bfc1-1be1ee65d4d9" providerId="ADAL" clId="{63EB6285-7D80-478F-A572-430243002521}" dt="2022-10-25T18:18:12.270" v="1307" actId="2696"/>
        <pc:sldMkLst>
          <pc:docMk/>
          <pc:sldMk cId="3562976106" sldId="3441"/>
        </pc:sldMkLst>
      </pc:sldChg>
      <pc:sldChg chg="modSp mod">
        <pc:chgData name="Bob German" userId="19671429-1359-457f-bfc1-1be1ee65d4d9" providerId="ADAL" clId="{63EB6285-7D80-478F-A572-430243002521}" dt="2022-10-25T19:18:24.601" v="1365" actId="20577"/>
        <pc:sldMkLst>
          <pc:docMk/>
          <pc:sldMk cId="405401018" sldId="3466"/>
        </pc:sldMkLst>
        <pc:spChg chg="mod">
          <ac:chgData name="Bob German" userId="19671429-1359-457f-bfc1-1be1ee65d4d9" providerId="ADAL" clId="{63EB6285-7D80-478F-A572-430243002521}" dt="2022-10-25T17:55:21.540" v="14" actId="20577"/>
          <ac:spMkLst>
            <pc:docMk/>
            <pc:sldMk cId="405401018" sldId="3466"/>
            <ac:spMk id="3" creationId="{3F9CB8AC-98D4-0CDE-7D6F-18203D24F930}"/>
          </ac:spMkLst>
        </pc:spChg>
        <pc:spChg chg="mod">
          <ac:chgData name="Bob German" userId="19671429-1359-457f-bfc1-1be1ee65d4d9" providerId="ADAL" clId="{63EB6285-7D80-478F-A572-430243002521}" dt="2022-10-25T19:18:24.601" v="1365" actId="20577"/>
          <ac:spMkLst>
            <pc:docMk/>
            <pc:sldMk cId="405401018" sldId="3466"/>
            <ac:spMk id="5" creationId="{7A224771-68AE-BEE0-9C77-4B5164FB6625}"/>
          </ac:spMkLst>
        </pc:spChg>
        <pc:spChg chg="mod">
          <ac:chgData name="Bob German" userId="19671429-1359-457f-bfc1-1be1ee65d4d9" providerId="ADAL" clId="{63EB6285-7D80-478F-A572-430243002521}" dt="2022-10-25T19:17:47.901" v="1322" actId="20577"/>
          <ac:spMkLst>
            <pc:docMk/>
            <pc:sldMk cId="405401018" sldId="3466"/>
            <ac:spMk id="15" creationId="{F7C7C418-FB94-B1BF-B3A6-0575474035C5}"/>
          </ac:spMkLst>
        </pc:spChg>
      </pc:sldChg>
      <pc:sldChg chg="del">
        <pc:chgData name="Bob German" userId="19671429-1359-457f-bfc1-1be1ee65d4d9" providerId="ADAL" clId="{63EB6285-7D80-478F-A572-430243002521}" dt="2022-10-25T18:00:04.146" v="40" actId="47"/>
        <pc:sldMkLst>
          <pc:docMk/>
          <pc:sldMk cId="2683136149" sldId="3468"/>
        </pc:sldMkLst>
      </pc:sldChg>
      <pc:sldChg chg="del">
        <pc:chgData name="Bob German" userId="19671429-1359-457f-bfc1-1be1ee65d4d9" providerId="ADAL" clId="{63EB6285-7D80-478F-A572-430243002521}" dt="2022-10-25T17:55:03.046" v="2" actId="2696"/>
        <pc:sldMkLst>
          <pc:docMk/>
          <pc:sldMk cId="1543407207" sldId="3474"/>
        </pc:sldMkLst>
      </pc:sldChg>
      <pc:sldChg chg="del">
        <pc:chgData name="Bob German" userId="19671429-1359-457f-bfc1-1be1ee65d4d9" providerId="ADAL" clId="{63EB6285-7D80-478F-A572-430243002521}" dt="2022-10-25T18:19:59.036" v="1308" actId="18676"/>
        <pc:sldMkLst>
          <pc:docMk/>
          <pc:sldMk cId="2226477075" sldId="2123258809"/>
        </pc:sldMkLst>
      </pc:sldChg>
      <pc:sldChg chg="modSp mod modNotesTx">
        <pc:chgData name="Bob German" userId="19671429-1359-457f-bfc1-1be1ee65d4d9" providerId="ADAL" clId="{63EB6285-7D80-478F-A572-430243002521}" dt="2022-10-27T22:34:48.505" v="1458" actId="20577"/>
        <pc:sldMkLst>
          <pc:docMk/>
          <pc:sldMk cId="2354002921" sldId="2147471665"/>
        </pc:sldMkLst>
        <pc:spChg chg="mod">
          <ac:chgData name="Bob German" userId="19671429-1359-457f-bfc1-1be1ee65d4d9" providerId="ADAL" clId="{63EB6285-7D80-478F-A572-430243002521}" dt="2022-10-27T22:34:48.505" v="1458" actId="20577"/>
          <ac:spMkLst>
            <pc:docMk/>
            <pc:sldMk cId="2354002921" sldId="2147471665"/>
            <ac:spMk id="3" creationId="{72B088FB-B452-A183-6528-D8E9E2A6C989}"/>
          </ac:spMkLst>
        </pc:spChg>
      </pc:sldChg>
      <pc:sldChg chg="ord">
        <pc:chgData name="Bob German" userId="19671429-1359-457f-bfc1-1be1ee65d4d9" providerId="ADAL" clId="{63EB6285-7D80-478F-A572-430243002521}" dt="2022-11-04T16:52:08.389" v="1460"/>
        <pc:sldMkLst>
          <pc:docMk/>
          <pc:sldMk cId="3573223799" sldId="2147471670"/>
        </pc:sldMkLst>
      </pc:sldChg>
      <pc:sldChg chg="addSp delSp mod modNotesTx">
        <pc:chgData name="Bob German" userId="19671429-1359-457f-bfc1-1be1ee65d4d9" providerId="ADAL" clId="{63EB6285-7D80-478F-A572-430243002521}" dt="2022-10-25T18:24:53.218" v="1310" actId="22"/>
        <pc:sldMkLst>
          <pc:docMk/>
          <pc:sldMk cId="4206682741" sldId="2147477740"/>
        </pc:sldMkLst>
        <pc:spChg chg="add del">
          <ac:chgData name="Bob German" userId="19671429-1359-457f-bfc1-1be1ee65d4d9" providerId="ADAL" clId="{63EB6285-7D80-478F-A572-430243002521}" dt="2022-10-25T18:24:53.218" v="1310" actId="22"/>
          <ac:spMkLst>
            <pc:docMk/>
            <pc:sldMk cId="4206682741" sldId="2147477740"/>
            <ac:spMk id="3" creationId="{1C41FF71-7DDA-795B-2B20-B2E50B80C96F}"/>
          </ac:spMkLst>
        </pc:spChg>
      </pc:sldChg>
      <pc:sldChg chg="modNotesTx">
        <pc:chgData name="Bob German" userId="19671429-1359-457f-bfc1-1be1ee65d4d9" providerId="ADAL" clId="{63EB6285-7D80-478F-A572-430243002521}" dt="2022-10-25T18:18:06.253" v="1306" actId="20577"/>
        <pc:sldMkLst>
          <pc:docMk/>
          <pc:sldMk cId="3633213411" sldId="214747774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Admins can Include apps in Team Templates so they’re automatically installed in new Teams</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241146A0-A6B4-43F9-B69C-7906726B925F}">
      <dgm:prSet/>
      <dgm:spPr/>
      <dgm:t>
        <a:bodyPr/>
        <a:lstStyle/>
        <a:p>
          <a:pPr>
            <a:buFont typeface="Arial" panose="020B0604020202020204" pitchFamily="34" charset="0"/>
            <a:buChar char="•"/>
          </a:pPr>
          <a:endParaRPr lang="en-US" b="0" dirty="0"/>
        </a:p>
      </dgm:t>
    </dgm:pt>
    <dgm:pt modelId="{F42A02F0-3F9D-416B-A861-6F67238319DD}" type="parTrans" cxnId="{F1016B02-7058-44D1-913A-A79D014EC393}">
      <dgm:prSet/>
      <dgm:spPr/>
    </dgm:pt>
    <dgm:pt modelId="{94D5436A-1502-4AD1-8023-2EBFAA3EC834}" type="sibTrans" cxnId="{F1016B02-7058-44D1-913A-A79D014EC393}">
      <dgm:prSet/>
      <dgm:spPr/>
    </dgm:pt>
    <dgm:pt modelId="{A82333C7-CF07-4C1F-849C-210B63691D35}">
      <dgm:prSet/>
      <dgm:spPr/>
      <dgm:t>
        <a:bodyPr/>
        <a:lstStyle/>
        <a:p>
          <a:pPr>
            <a:buFont typeface="Arial" panose="020B0604020202020204" pitchFamily="34" charset="0"/>
            <a:buChar char="•"/>
          </a:pPr>
          <a:endParaRPr lang="en-US" b="0" dirty="0"/>
        </a:p>
      </dgm:t>
    </dgm:pt>
    <dgm:pt modelId="{C6F29D9C-AB5A-4544-B2E3-7947255C8EE8}" type="parTrans" cxnId="{D0A6E17E-9CF3-4059-A197-39D99C527F28}">
      <dgm:prSet/>
      <dgm:spPr/>
    </dgm:pt>
    <dgm:pt modelId="{EE8C1101-D83B-426E-9CE8-336F2E098F22}" type="sibTrans" cxnId="{D0A6E17E-9CF3-4059-A197-39D99C527F28}">
      <dgm:prSet/>
      <dgm:spPr/>
    </dgm:pt>
    <dgm:pt modelId="{103C0A37-4A27-4EB6-B882-7B14513F2EED}">
      <dgm:prSet/>
      <dgm:spPr/>
      <dgm:t>
        <a:bodyPr/>
        <a:lstStyle/>
        <a:p>
          <a:pPr>
            <a:buFont typeface="Arial" panose="020B0604020202020204" pitchFamily="34" charset="0"/>
            <a:buChar char="•"/>
          </a:pPr>
          <a:r>
            <a:rPr lang="en-US" b="0" dirty="0"/>
            <a:t>Users can configure the tab to show relevant information</a:t>
          </a:r>
        </a:p>
      </dgm:t>
    </dgm:pt>
    <dgm:pt modelId="{F7620CED-6409-48BB-83DE-858BF233E9E7}" type="parTrans" cxnId="{E7334052-1AE6-4250-A08A-8951A5E1B3A6}">
      <dgm:prSet/>
      <dgm:spPr/>
    </dgm:pt>
    <dgm:pt modelId="{CE56AAB5-1F61-42F3-9A34-317C878FC57E}" type="sibTrans" cxnId="{E7334052-1AE6-4250-A08A-8951A5E1B3A6}">
      <dgm:prSet/>
      <dgm:spPr/>
    </dgm:pt>
    <dgm:pt modelId="{4C7C4C87-0DD4-4610-B96B-2ED990C3C4E0}">
      <dgm:prSet/>
      <dgm:spPr/>
      <dgm:t>
        <a:bodyPr/>
        <a:lstStyle/>
        <a:p>
          <a:pPr>
            <a:buFont typeface="Arial" panose="020B0604020202020204" pitchFamily="34" charset="0"/>
            <a:buChar char="•"/>
          </a:pPr>
          <a:r>
            <a:rPr lang="en-US" b="0" dirty="0"/>
            <a:t>Once the tab is configured, it brings users directly to relevant information</a:t>
          </a:r>
        </a:p>
      </dgm:t>
    </dgm:pt>
    <dgm:pt modelId="{D72350A1-A155-4C98-9EF5-EA4292737C7F}" type="parTrans" cxnId="{EB198F65-50AE-4FDB-864D-000C3D3FDE4F}">
      <dgm:prSet/>
      <dgm:spPr/>
    </dgm:pt>
    <dgm:pt modelId="{1BFAD222-ECC8-4F54-933F-551787E8F729}" type="sibTrans" cxnId="{EB198F65-50AE-4FDB-864D-000C3D3FDE4F}">
      <dgm:prSet/>
      <dgm:spPr/>
    </dgm:pt>
    <dgm:pt modelId="{F6100408-D304-4E37-998E-288E3FC33654}">
      <dgm:prSet/>
      <dgm:spPr/>
      <dgm:t>
        <a:bodyPr/>
        <a:lstStyle/>
        <a:p>
          <a:pPr>
            <a:buFont typeface="Arial" panose="020B0604020202020204" pitchFamily="34" charset="0"/>
            <a:buChar char="•"/>
          </a:pPr>
          <a:r>
            <a:rPr lang="en-US" b="0" dirty="0"/>
            <a:t>Users can chat alongside the application</a:t>
          </a:r>
        </a:p>
      </dgm:t>
    </dgm:pt>
    <dgm:pt modelId="{94508E72-ED63-454B-8356-99135FC7AAE6}" type="parTrans" cxnId="{C8352D2A-9BB8-4A05-83E2-B30801A5E6AA}">
      <dgm:prSet/>
      <dgm:spPr/>
    </dgm:pt>
    <dgm:pt modelId="{D9D287D7-BFE6-4F66-82B4-0FA691FDD015}" type="sibTrans" cxnId="{C8352D2A-9BB8-4A05-83E2-B30801A5E6AA}">
      <dgm:prSet/>
      <dgm:spPr/>
    </dgm:pt>
    <dgm:pt modelId="{C234DBE0-E5B5-43D9-B9D8-96753E025626}">
      <dgm:prSet/>
      <dgm:spPr/>
      <dgm:t>
        <a:bodyPr/>
        <a:lstStyle/>
        <a:p>
          <a:pPr>
            <a:buFont typeface="Arial" panose="020B0604020202020204" pitchFamily="34" charset="0"/>
            <a:buChar char="•"/>
          </a:pPr>
          <a:r>
            <a:rPr lang="en-US" b="0" dirty="0"/>
            <a:t>New tabs are announced in the conversation, drawing users in</a:t>
          </a:r>
        </a:p>
      </dgm:t>
    </dgm:pt>
    <dgm:pt modelId="{D8F8F83C-A449-47C5-A400-95BB454AEE60}" type="parTrans" cxnId="{324CA9AB-6CD5-4867-B62C-5AF4BDAFE815}">
      <dgm:prSet/>
      <dgm:spPr/>
    </dgm:pt>
    <dgm:pt modelId="{6E4732EE-4A38-4E7F-B9E3-4DFD6522359E}" type="sibTrans" cxnId="{324CA9AB-6CD5-4867-B62C-5AF4BDAFE815}">
      <dgm:prSet/>
      <dgm:spPr/>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1016B02-7058-44D1-913A-A79D014EC393}" srcId="{17265A19-9092-41DD-96EC-3F627D4930D6}" destId="{241146A0-A6B4-43F9-B69C-7906726B925F}" srcOrd="2"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71E1CB18-A855-4D94-97A9-A5B5EB0D4D2C}" srcId="{379B0596-B8F6-45BF-B815-7A9EF68F4BE4}" destId="{17265A19-9092-41DD-96EC-3F627D4930D6}" srcOrd="1" destOrd="0" parTransId="{CC035347-5FFB-4492-9000-8C1ABA66769A}" sibTransId="{28FAACE0-3F97-4064-8954-47D88625DA85}"/>
    <dgm:cxn modelId="{97926821-F9AF-43DB-83D1-C7E3C1EB83C3}" type="presOf" srcId="{C234DBE0-E5B5-43D9-B9D8-96753E025626}" destId="{37568CA8-3CAD-431A-8FBB-3313F314811A}" srcOrd="0" destOrd="1" presId="urn:microsoft.com/office/officeart/2005/8/layout/bList2"/>
    <dgm:cxn modelId="{F644BD23-7F64-4CA1-B175-70A0E682066A}" type="presOf" srcId="{17265A19-9092-41DD-96EC-3F627D4930D6}" destId="{FAC274E2-59A0-4341-B39B-6E4E91DBAC65}" srcOrd="1" destOrd="0" presId="urn:microsoft.com/office/officeart/2005/8/layout/bList2"/>
    <dgm:cxn modelId="{C8352D2A-9BB8-4A05-83E2-B30801A5E6AA}" srcId="{337B6CD2-8335-48E2-8FE5-1122D52281FC}" destId="{F6100408-D304-4E37-998E-288E3FC33654}" srcOrd="2" destOrd="0" parTransId="{94508E72-ED63-454B-8356-99135FC7AAE6}" sibTransId="{D9D287D7-BFE6-4F66-82B4-0FA691FDD015}"/>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EB198F65-50AE-4FDB-864D-000C3D3FDE4F}" srcId="{337B6CD2-8335-48E2-8FE5-1122D52281FC}" destId="{4C7C4C87-0DD4-4610-B96B-2ED990C3C4E0}" srcOrd="1" destOrd="0" parTransId="{D72350A1-A155-4C98-9EF5-EA4292737C7F}" sibTransId="{1BFAD222-ECC8-4F54-933F-551787E8F729}"/>
    <dgm:cxn modelId="{3D128969-6197-4452-A4EA-A2813B2BD956}" type="presOf" srcId="{8463024D-3BEA-47C9-9956-9E9808C8F977}" destId="{37568CA8-3CAD-431A-8FBB-3313F314811A}" srcOrd="0" destOrd="0" presId="urn:microsoft.com/office/officeart/2005/8/layout/bList2"/>
    <dgm:cxn modelId="{E7334052-1AE6-4250-A08A-8951A5E1B3A6}" srcId="{337B6CD2-8335-48E2-8FE5-1122D52281FC}" destId="{103C0A37-4A27-4EB6-B882-7B14513F2EED}" srcOrd="0" destOrd="0" parTransId="{F7620CED-6409-48BB-83DE-858BF233E9E7}" sibTransId="{CE56AAB5-1F61-42F3-9A34-317C878FC57E}"/>
    <dgm:cxn modelId="{E8614678-497F-43B7-9453-C3533C6BB844}" type="presOf" srcId="{103C0A37-4A27-4EB6-B882-7B14513F2EED}" destId="{4E84484E-DDFA-49D3-B7EE-C2FB6F54689A}" srcOrd="0" destOrd="0" presId="urn:microsoft.com/office/officeart/2005/8/layout/bList2"/>
    <dgm:cxn modelId="{D0A6E17E-9CF3-4059-A197-39D99C527F28}" srcId="{337B6CD2-8335-48E2-8FE5-1122D52281FC}" destId="{A82333C7-CF07-4C1F-849C-210B63691D35}" srcOrd="3" destOrd="0" parTransId="{C6F29D9C-AB5A-4544-B2E3-7947255C8EE8}" sibTransId="{EE8C1101-D83B-426E-9CE8-336F2E098F22}"/>
    <dgm:cxn modelId="{9D069C7F-2F22-44D7-A288-268D489B9830}" type="presOf" srcId="{E625AC7C-8058-40FD-B9B2-E5F2067C3B0E}" destId="{CB5FCF1D-61B7-4D61-9738-8D4BFA020205}" srcOrd="0" destOrd="0" presId="urn:microsoft.com/office/officeart/2005/8/layout/bList2"/>
    <dgm:cxn modelId="{98EF1A86-22ED-4E5C-811A-61701C885ACE}" type="presOf" srcId="{A82333C7-CF07-4C1F-849C-210B63691D35}" destId="{4E84484E-DDFA-49D3-B7EE-C2FB6F54689A}" srcOrd="0" destOrd="3" presId="urn:microsoft.com/office/officeart/2005/8/layout/bList2"/>
    <dgm:cxn modelId="{69A74491-A108-480D-A4C7-D6E4F59A3B0B}" type="presOf" srcId="{241146A0-A6B4-43F9-B69C-7906726B925F}" destId="{37568CA8-3CAD-431A-8FBB-3313F314811A}" srcOrd="0" destOrd="2"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324CA9AB-6CD5-4867-B62C-5AF4BDAFE815}" srcId="{17265A19-9092-41DD-96EC-3F627D4930D6}" destId="{C234DBE0-E5B5-43D9-B9D8-96753E025626}" srcOrd="1" destOrd="0" parTransId="{D8F8F83C-A449-47C5-A400-95BB454AEE60}" sibTransId="{6E4732EE-4A38-4E7F-B9E3-4DFD6522359E}"/>
    <dgm:cxn modelId="{BAFD39BE-BB8E-451D-869B-08BB7CDB1A87}" srcId="{379B0596-B8F6-45BF-B815-7A9EF68F4BE4}" destId="{337B6CD2-8335-48E2-8FE5-1122D52281FC}" srcOrd="0" destOrd="0" parTransId="{13DEEC17-370D-4CC9-BE30-39C0FC3D760A}" sibTransId="{E625AC7C-8058-40FD-B9B2-E5F2067C3B0E}"/>
    <dgm:cxn modelId="{6287C2CD-4F3A-4727-A204-954CF2ECD28C}" type="presOf" srcId="{F6100408-D304-4E37-998E-288E3FC33654}" destId="{4E84484E-DDFA-49D3-B7EE-C2FB6F54689A}" srcOrd="0" destOrd="2" presId="urn:microsoft.com/office/officeart/2005/8/layout/bList2"/>
    <dgm:cxn modelId="{B8092FF7-F136-423D-AF44-2B29314ED9B9}" type="presOf" srcId="{17265A19-9092-41DD-96EC-3F627D4930D6}" destId="{603614C5-0F20-4E96-BB8F-1FA266A3E66D}" srcOrd="0" destOrd="0" presId="urn:microsoft.com/office/officeart/2005/8/layout/bList2"/>
    <dgm:cxn modelId="{D5545AFE-8847-4E31-B13A-426074E1826E}" type="presOf" srcId="{4C7C4C87-0DD4-4610-B96B-2ED990C3C4E0}" destId="{4E84484E-DDFA-49D3-B7EE-C2FB6F54689A}" srcOrd="0" destOrd="1"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83820" rIns="27940" bIns="27940"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Users can configure the tab to show relevant information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Once the tab is configured, it brings users directly to relevant information</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Users can chat alongside the application</a:t>
          </a:r>
        </a:p>
        <a:p>
          <a:pPr marL="228600" lvl="1" indent="-228600" algn="l" defTabSz="977900">
            <a:lnSpc>
              <a:spcPct val="90000"/>
            </a:lnSpc>
            <a:spcBef>
              <a:spcPct val="0"/>
            </a:spcBef>
            <a:spcAft>
              <a:spcPct val="15000"/>
            </a:spcAft>
            <a:buFont typeface="Arial" panose="020B0604020202020204" pitchFamily="34" charset="0"/>
            <a:buChar char="•"/>
          </a:pPr>
          <a:endParaRPr lang="en-US" sz="2200" b="0" kern="1200" dirty="0"/>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83820" rIns="27940" bIns="27940"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Admins can Include apps in Team Templates so they’re automatically installed in new Teams</a:t>
          </a:r>
        </a:p>
        <a:p>
          <a:pPr marL="228600" lvl="1" indent="-228600" algn="l" defTabSz="977900">
            <a:lnSpc>
              <a:spcPct val="90000"/>
            </a:lnSpc>
            <a:spcBef>
              <a:spcPct val="0"/>
            </a:spcBef>
            <a:spcAft>
              <a:spcPct val="15000"/>
            </a:spcAft>
            <a:buFont typeface="Arial" panose="020B0604020202020204" pitchFamily="34" charset="0"/>
            <a:buChar char="•"/>
          </a:pPr>
          <a:r>
            <a:rPr lang="en-US" sz="2200" b="0" kern="1200" dirty="0"/>
            <a:t>New tabs are announced in the conversation, drawing users in</a:t>
          </a:r>
        </a:p>
        <a:p>
          <a:pPr marL="228600" lvl="1" indent="-228600" algn="l" defTabSz="977900">
            <a:lnSpc>
              <a:spcPct val="90000"/>
            </a:lnSpc>
            <a:spcBef>
              <a:spcPct val="0"/>
            </a:spcBef>
            <a:spcAft>
              <a:spcPct val="15000"/>
            </a:spcAft>
            <a:buFont typeface="Arial" panose="020B0604020202020204" pitchFamily="34" charset="0"/>
            <a:buChar char="•"/>
          </a:pPr>
          <a:endParaRPr lang="en-US" sz="2200" b="0" kern="1200" dirty="0"/>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7:38.58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52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Create a Beverages team and add a Beverages tab from the Northwind Orders app</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50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Run the completed configuration lab; insert the tab into a Teams channel or group conversation and show the configuration experience</a:t>
            </a:r>
          </a:p>
          <a:p>
            <a:r>
              <a:rPr lang="en-US" dirty="0"/>
              <a:t> - Show the file /client/pages/tabConfig.js</a:t>
            </a:r>
            <a:br>
              <a:rPr lang="en-US" dirty="0"/>
            </a:br>
            <a:r>
              <a:rPr lang="en-US" dirty="0"/>
              <a:t>    -- Point out the call to </a:t>
            </a:r>
            <a:r>
              <a:rPr lang="en-US" dirty="0" err="1"/>
              <a:t>microsoftTeams.settings.setValidityState</a:t>
            </a:r>
            <a:r>
              <a:rPr lang="en-US" dirty="0"/>
              <a:t>(true); which is called when the user has selected a valid product category. This enables the save button.</a:t>
            </a:r>
            <a:br>
              <a:rPr lang="en-US" dirty="0"/>
            </a:br>
            <a:r>
              <a:rPr lang="en-US" dirty="0"/>
              <a:t>    -- Point out the call to </a:t>
            </a:r>
            <a:r>
              <a:rPr lang="en-US" dirty="0" err="1"/>
              <a:t>microsoftTeams.pages.config.registerOnSaveHandler</a:t>
            </a:r>
            <a:r>
              <a:rPr lang="en-US" dirty="0"/>
              <a:t>(). The callback from this function will run when a user clicks the save button. Notice that it shows the category name in the tab’s entity ID and URL; a more complex application could store settings in its own database and use the entity ID and/or URL to hold a locator for that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559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p>
          <a:p>
            <a:endParaRPr lang="en-US" sz="1200" dirty="0">
              <a:effectLst/>
              <a:latin typeface="Calibri" panose="020F0502020204030204" pitchFamily="34" charset="0"/>
              <a:ea typeface="Calibri" panose="020F0502020204030204" pitchFamily="34" charset="0"/>
              <a:cs typeface="Arial" panose="020B0604020202020204" pitchFamily="34" charset="0"/>
            </a:endParaRPr>
          </a:p>
          <a:p>
            <a:r>
              <a:rPr lang="en-US" sz="1200" dirty="0">
                <a:effectLst/>
                <a:latin typeface="Calibri" panose="020F0502020204030204" pitchFamily="34" charset="0"/>
                <a:ea typeface="Calibri" panose="020F0502020204030204" pitchFamily="34" charset="0"/>
                <a:cs typeface="Arial" panose="020B0604020202020204" pitchFamily="34" charset="0"/>
              </a:rPr>
              <a:t>A good next lab is the “Meeting app”, which builds on the completed configurable tab lab.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26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8202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3483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2459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4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9234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223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27037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8051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82069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4939525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9758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8336236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5227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1256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62011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4817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279420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38034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52396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852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247385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870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102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1719210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19278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7618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35845855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014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006229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2934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5941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810677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5662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5052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29021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340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3346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458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2122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64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23736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54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59498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683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21212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259220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1105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242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38371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7745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3160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502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211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33270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7796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144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1303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2609986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66355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75430604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219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80175668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5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461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96109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931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240871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994894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260161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186337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63378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34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93885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595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817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1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2884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8412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6552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4228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84585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09606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268457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84873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250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567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0480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2208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572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048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88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10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414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177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9747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540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867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734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044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8490282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395980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02665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284337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01676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921425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922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1272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942579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456985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936056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41711114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236872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1660851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736528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363354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2149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912701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348835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388308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951946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21857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307232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5661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90437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7029334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26467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742131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530079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887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442784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173652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88384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296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77216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4478440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296263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729897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772721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752381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237673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69318862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188635605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2060747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80725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60029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982999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7249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6173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643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image" Target="../media/image1.emf"/><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image" Target="../media/image22.emf"/><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theme" Target="../theme/theme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8"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809946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177414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10" r:id="rId30"/>
    <p:sldLayoutId id="2147483813"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45.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4.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4.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6.svg"/><Relationship Id="rId18" Type="http://schemas.openxmlformats.org/officeDocument/2006/relationships/customXml" Target="../ink/ink4.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png"/><Relationship Id="rId17" Type="http://schemas.openxmlformats.org/officeDocument/2006/relationships/customXml" Target="../ink/ink3.xml"/><Relationship Id="rId2" Type="http://schemas.openxmlformats.org/officeDocument/2006/relationships/notesSlide" Target="../notesSlides/notesSlide6.xml"/><Relationship Id="rId16"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460.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1.svg"/><Relationship Id="rId1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Configurable Tabs in Microsoft Teams</a:t>
            </a:r>
            <a:br>
              <a:rPr lang="en-US" dirty="0"/>
            </a:br>
            <a:r>
              <a:rPr lang="en-US"/>
              <a:t>(Extended lab)</a:t>
            </a:r>
            <a:endParaRPr lang="en-US" dirty="0"/>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8441871" y="578072"/>
            <a:ext cx="9353624" cy="7299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a:ea typeface="+mj-ea"/>
                <a:cs typeface="+mj-cs"/>
              </a:rPr>
              <a:t>What’s a configurable tab?</a:t>
            </a:r>
          </a:p>
        </p:txBody>
      </p:sp>
      <p:sp>
        <p:nvSpPr>
          <p:cNvPr id="3" name="ZoneTexte 2">
            <a:extLst>
              <a:ext uri="{FF2B5EF4-FFF2-40B4-BE49-F238E27FC236}">
                <a16:creationId xmlns:a16="http://schemas.microsoft.com/office/drawing/2014/main" id="{3F9CB8AC-98D4-0CDE-7D6F-18203D24F930}"/>
              </a:ext>
            </a:extLst>
          </p:cNvPr>
          <p:cNvSpPr txBox="1"/>
          <p:nvPr/>
        </p:nvSpPr>
        <p:spPr>
          <a:xfrm>
            <a:off x="555869" y="2182748"/>
            <a:ext cx="16895229" cy="523220"/>
          </a:xfrm>
          <a:prstGeom prst="rect">
            <a:avLst/>
          </a:prstGeom>
          <a:noFill/>
        </p:spPr>
        <p:txBody>
          <a:bodyPr wrap="square">
            <a:spAutoFit/>
          </a:bodyPr>
          <a:lstStyle/>
          <a:p>
            <a:r>
              <a:rPr lang="en-US" sz="2800" spc="43" dirty="0">
                <a:solidFill>
                  <a:srgbClr val="000000"/>
                </a:solidFill>
                <a:latin typeface="Kollektif"/>
              </a:rPr>
              <a:t>Configurable tabs are required for tab apps deployed into a team, a group chat or a meeting </a:t>
            </a:r>
          </a:p>
        </p:txBody>
      </p:sp>
      <p:sp>
        <p:nvSpPr>
          <p:cNvPr id="5" name="ZoneTexte 4">
            <a:extLst>
              <a:ext uri="{FF2B5EF4-FFF2-40B4-BE49-F238E27FC236}">
                <a16:creationId xmlns:a16="http://schemas.microsoft.com/office/drawing/2014/main" id="{7A224771-68AE-BEE0-9C77-4B5164FB6625}"/>
              </a:ext>
            </a:extLst>
          </p:cNvPr>
          <p:cNvSpPr txBox="1"/>
          <p:nvPr/>
        </p:nvSpPr>
        <p:spPr>
          <a:xfrm>
            <a:off x="555868" y="3085275"/>
            <a:ext cx="16895229" cy="523220"/>
          </a:xfrm>
          <a:prstGeom prst="rect">
            <a:avLst/>
          </a:prstGeom>
          <a:noFill/>
        </p:spPr>
        <p:txBody>
          <a:bodyPr wrap="square">
            <a:spAutoFit/>
          </a:bodyPr>
          <a:lstStyle/>
          <a:p>
            <a:r>
              <a:rPr lang="en-US" sz="2800" spc="43" dirty="0">
                <a:solidFill>
                  <a:srgbClr val="000000"/>
                </a:solidFill>
                <a:latin typeface="Kollektif"/>
              </a:rPr>
              <a:t>You can collect user inputs in a configuration page and pass those settings to your tab app</a:t>
            </a:r>
          </a:p>
        </p:txBody>
      </p:sp>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grpSp>
        <p:nvGrpSpPr>
          <p:cNvPr id="61" name="Groupe 60">
            <a:extLst>
              <a:ext uri="{FF2B5EF4-FFF2-40B4-BE49-F238E27FC236}">
                <a16:creationId xmlns:a16="http://schemas.microsoft.com/office/drawing/2014/main" id="{06254217-CB85-CE98-E08C-02C052D2319D}"/>
              </a:ext>
            </a:extLst>
          </p:cNvPr>
          <p:cNvGrpSpPr/>
          <p:nvPr/>
        </p:nvGrpSpPr>
        <p:grpSpPr>
          <a:xfrm>
            <a:off x="838104" y="3902722"/>
            <a:ext cx="3846176" cy="5675131"/>
            <a:chOff x="838104" y="3902722"/>
            <a:chExt cx="3846176" cy="5675131"/>
          </a:xfrm>
        </p:grpSpPr>
        <p:sp>
          <p:nvSpPr>
            <p:cNvPr id="14" name="ZoneTexte 13">
              <a:extLst>
                <a:ext uri="{FF2B5EF4-FFF2-40B4-BE49-F238E27FC236}">
                  <a16:creationId xmlns:a16="http://schemas.microsoft.com/office/drawing/2014/main" id="{BA6033F4-A48A-BB6A-BB88-A25D87E5A6FE}"/>
                </a:ext>
              </a:extLst>
            </p:cNvPr>
            <p:cNvSpPr txBox="1"/>
            <p:nvPr/>
          </p:nvSpPr>
          <p:spPr>
            <a:xfrm>
              <a:off x="951273" y="3902722"/>
              <a:ext cx="3733007" cy="523220"/>
            </a:xfrm>
            <a:prstGeom prst="rect">
              <a:avLst/>
            </a:prstGeom>
            <a:noFill/>
          </p:spPr>
          <p:txBody>
            <a:bodyPr wrap="square">
              <a:spAutoFit/>
            </a:bodyPr>
            <a:lstStyle/>
            <a:p>
              <a:pPr algn="ctr"/>
              <a:r>
                <a:rPr lang="en-US" sz="2800" spc="43">
                  <a:solidFill>
                    <a:srgbClr val="000000"/>
                  </a:solidFill>
                  <a:latin typeface="Kollektif"/>
                </a:rPr>
                <a:t>Step 1</a:t>
              </a:r>
            </a:p>
          </p:txBody>
        </p:sp>
        <p:sp>
          <p:nvSpPr>
            <p:cNvPr id="16" name="ZoneTexte 15">
              <a:extLst>
                <a:ext uri="{FF2B5EF4-FFF2-40B4-BE49-F238E27FC236}">
                  <a16:creationId xmlns:a16="http://schemas.microsoft.com/office/drawing/2014/main" id="{83D80197-523F-1169-5899-E3966E9B1FDF}"/>
                </a:ext>
              </a:extLst>
            </p:cNvPr>
            <p:cNvSpPr txBox="1"/>
            <p:nvPr/>
          </p:nvSpPr>
          <p:spPr>
            <a:xfrm>
              <a:off x="951273" y="8331358"/>
              <a:ext cx="3733007" cy="1246495"/>
            </a:xfrm>
            <a:prstGeom prst="rect">
              <a:avLst/>
            </a:prstGeom>
            <a:noFill/>
          </p:spPr>
          <p:txBody>
            <a:bodyPr wrap="square">
              <a:spAutoFit/>
            </a:bodyPr>
            <a:lstStyle/>
            <a:p>
              <a:pPr marL="285750" indent="-285750">
                <a:buFont typeface="Wingdings" panose="05000000000000000000" pitchFamily="2" charset="2"/>
                <a:buChar char="§"/>
              </a:pPr>
              <a:r>
                <a:rPr lang="en-US"/>
                <a:t>User select the app to install</a:t>
              </a:r>
            </a:p>
            <a:p>
              <a:pPr marL="285750" indent="-285750">
                <a:buFont typeface="Wingdings" panose="05000000000000000000" pitchFamily="2" charset="2"/>
                <a:buChar char="§"/>
              </a:pPr>
              <a:r>
                <a:rPr lang="en-US"/>
                <a:t>Teams SDK 2.0 is initialized</a:t>
              </a:r>
            </a:p>
            <a:p>
              <a:pPr lvl="1">
                <a:spcBef>
                  <a:spcPts val="300"/>
                </a:spcBef>
                <a:spcAft>
                  <a:spcPts val="300"/>
                </a:spcAft>
                <a:buSzPct val="120000"/>
              </a:pPr>
              <a:r>
                <a:rPr lang="en-US" sz="1600" b="1">
                  <a:solidFill>
                    <a:srgbClr val="7F2F2D"/>
                  </a:solidFill>
                  <a:latin typeface="Consolas" panose="020B0609020204030204" pitchFamily="49" charset="0"/>
                </a:rPr>
                <a:t>&gt;app.initialize();</a:t>
              </a:r>
            </a:p>
            <a:p>
              <a:pPr marL="285750" indent="-285750">
                <a:buFont typeface="Wingdings" panose="05000000000000000000" pitchFamily="2" charset="2"/>
                <a:buChar char="§"/>
              </a:pPr>
              <a:r>
                <a:rPr lang="en-US"/>
                <a:t>“Saved” button is grayed</a:t>
              </a:r>
            </a:p>
          </p:txBody>
        </p:sp>
        <p:grpSp>
          <p:nvGrpSpPr>
            <p:cNvPr id="39" name="Group 18">
              <a:extLst>
                <a:ext uri="{FF2B5EF4-FFF2-40B4-BE49-F238E27FC236}">
                  <a16:creationId xmlns:a16="http://schemas.microsoft.com/office/drawing/2014/main" id="{A1C7C952-6A60-145B-BBEB-77D32174B8E9}"/>
                </a:ext>
              </a:extLst>
            </p:cNvPr>
            <p:cNvGrpSpPr/>
            <p:nvPr/>
          </p:nvGrpSpPr>
          <p:grpSpPr>
            <a:xfrm>
              <a:off x="838104" y="4420577"/>
              <a:ext cx="3804004" cy="3780000"/>
              <a:chOff x="333510" y="-190055"/>
              <a:chExt cx="6111651" cy="3083976"/>
            </a:xfrm>
          </p:grpSpPr>
          <p:pic>
            <p:nvPicPr>
              <p:cNvPr id="40" name="Picture 5">
                <a:extLst>
                  <a:ext uri="{FF2B5EF4-FFF2-40B4-BE49-F238E27FC236}">
                    <a16:creationId xmlns:a16="http://schemas.microsoft.com/office/drawing/2014/main" id="{C9E267A4-B777-2824-F9DA-4EF47BF76E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3510" y="-190055"/>
                <a:ext cx="6111651" cy="3083976"/>
              </a:xfrm>
              <a:prstGeom prst="rect">
                <a:avLst/>
              </a:prstGeom>
            </p:spPr>
          </p:pic>
          <p:sp>
            <p:nvSpPr>
              <p:cNvPr id="41" name="TextBox 12">
                <a:extLst>
                  <a:ext uri="{FF2B5EF4-FFF2-40B4-BE49-F238E27FC236}">
                    <a16:creationId xmlns:a16="http://schemas.microsoft.com/office/drawing/2014/main" id="{0431B8E0-647A-A6EB-E4A9-ED43DF038B29}"/>
                  </a:ext>
                </a:extLst>
              </p:cNvPr>
              <p:cNvSpPr txBox="1"/>
              <p:nvPr/>
            </p:nvSpPr>
            <p:spPr>
              <a:xfrm>
                <a:off x="1341996" y="1111098"/>
                <a:ext cx="4038600" cy="481670"/>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endParaRPr kumimoji="0" lang="en-US" sz="3299" b="0" i="0" u="none" strike="noStrike" kern="1200" cap="none" spc="32" normalizeH="0" baseline="0" noProof="0" dirty="0">
                  <a:ln>
                    <a:noFill/>
                  </a:ln>
                  <a:solidFill>
                    <a:srgbClr val="000000"/>
                  </a:solidFill>
                  <a:effectLst/>
                  <a:uLnTx/>
                  <a:uFillTx/>
                  <a:latin typeface="Kollektif"/>
                  <a:ea typeface="+mn-ea"/>
                  <a:cs typeface="+mn-cs"/>
                </a:endParaRPr>
              </a:p>
            </p:txBody>
          </p:sp>
        </p:grpSp>
        <p:grpSp>
          <p:nvGrpSpPr>
            <p:cNvPr id="42" name="Groupe 41">
              <a:extLst>
                <a:ext uri="{FF2B5EF4-FFF2-40B4-BE49-F238E27FC236}">
                  <a16:creationId xmlns:a16="http://schemas.microsoft.com/office/drawing/2014/main" id="{BC040B24-CE3B-F668-E6E0-AC0D3F9525B0}"/>
                </a:ext>
              </a:extLst>
            </p:cNvPr>
            <p:cNvGrpSpPr/>
            <p:nvPr/>
          </p:nvGrpSpPr>
          <p:grpSpPr>
            <a:xfrm>
              <a:off x="1059705" y="4820474"/>
              <a:ext cx="3345739" cy="3301172"/>
              <a:chOff x="1317823" y="4612058"/>
              <a:chExt cx="3674132" cy="3625190"/>
            </a:xfrm>
          </p:grpSpPr>
          <p:pic>
            <p:nvPicPr>
              <p:cNvPr id="43" name="Picture 8" descr="Configuration page">
                <a:extLst>
                  <a:ext uri="{FF2B5EF4-FFF2-40B4-BE49-F238E27FC236}">
                    <a16:creationId xmlns:a16="http://schemas.microsoft.com/office/drawing/2014/main" id="{65FE3A9E-9969-F86F-2F7E-8FEDDF131A0F}"/>
                  </a:ext>
                </a:extLst>
              </p:cNvPr>
              <p:cNvPicPr>
                <a:picLocks noChangeAspect="1" noChangeArrowheads="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t="4095" r="2673"/>
              <a:stretch/>
            </p:blipFill>
            <p:spPr bwMode="auto">
              <a:xfrm>
                <a:off x="1317823" y="4612058"/>
                <a:ext cx="3674132" cy="362519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C0D6FF27-487E-A418-2396-78F1934D39CB}"/>
                  </a:ext>
                </a:extLst>
              </p:cNvPr>
              <p:cNvSpPr/>
              <p:nvPr/>
            </p:nvSpPr>
            <p:spPr>
              <a:xfrm>
                <a:off x="1515944" y="5763047"/>
                <a:ext cx="1703506" cy="116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9D96F8D-BCEB-FC8D-5212-1C1613CAA3D1}"/>
                  </a:ext>
                </a:extLst>
              </p:cNvPr>
              <p:cNvSpPr/>
              <p:nvPr/>
            </p:nvSpPr>
            <p:spPr>
              <a:xfrm>
                <a:off x="3138369" y="6646492"/>
                <a:ext cx="1703506" cy="116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e 61">
            <a:extLst>
              <a:ext uri="{FF2B5EF4-FFF2-40B4-BE49-F238E27FC236}">
                <a16:creationId xmlns:a16="http://schemas.microsoft.com/office/drawing/2014/main" id="{D4D74701-40D3-6975-BDA9-7FCC99A1A328}"/>
              </a:ext>
            </a:extLst>
          </p:cNvPr>
          <p:cNvGrpSpPr/>
          <p:nvPr/>
        </p:nvGrpSpPr>
        <p:grpSpPr>
          <a:xfrm>
            <a:off x="5189717" y="3902722"/>
            <a:ext cx="3830685" cy="5943159"/>
            <a:chOff x="5189717" y="3902722"/>
            <a:chExt cx="3830685" cy="5943159"/>
          </a:xfrm>
        </p:grpSpPr>
        <p:sp>
          <p:nvSpPr>
            <p:cNvPr id="18" name="ZoneTexte 17">
              <a:extLst>
                <a:ext uri="{FF2B5EF4-FFF2-40B4-BE49-F238E27FC236}">
                  <a16:creationId xmlns:a16="http://schemas.microsoft.com/office/drawing/2014/main" id="{E5C993C5-6D51-C21F-69B7-A5B53F4F98F1}"/>
                </a:ext>
              </a:extLst>
            </p:cNvPr>
            <p:cNvSpPr txBox="1"/>
            <p:nvPr/>
          </p:nvSpPr>
          <p:spPr>
            <a:xfrm>
              <a:off x="5230897" y="3902722"/>
              <a:ext cx="3775007" cy="523220"/>
            </a:xfrm>
            <a:prstGeom prst="rect">
              <a:avLst/>
            </a:prstGeom>
            <a:noFill/>
          </p:spPr>
          <p:txBody>
            <a:bodyPr wrap="square">
              <a:spAutoFit/>
            </a:bodyPr>
            <a:lstStyle/>
            <a:p>
              <a:pPr algn="ctr"/>
              <a:r>
                <a:rPr lang="en-US" sz="2800" spc="43">
                  <a:solidFill>
                    <a:srgbClr val="000000"/>
                  </a:solidFill>
                  <a:latin typeface="Kollektif"/>
                </a:rPr>
                <a:t>Step 2</a:t>
              </a:r>
            </a:p>
          </p:txBody>
        </p:sp>
        <p:sp>
          <p:nvSpPr>
            <p:cNvPr id="19" name="ZoneTexte 18">
              <a:extLst>
                <a:ext uri="{FF2B5EF4-FFF2-40B4-BE49-F238E27FC236}">
                  <a16:creationId xmlns:a16="http://schemas.microsoft.com/office/drawing/2014/main" id="{4A82C50B-142B-6B7D-0134-004B9BD2C3E7}"/>
                </a:ext>
              </a:extLst>
            </p:cNvPr>
            <p:cNvSpPr txBox="1"/>
            <p:nvPr/>
          </p:nvSpPr>
          <p:spPr>
            <a:xfrm>
              <a:off x="5189717" y="8322387"/>
              <a:ext cx="3816187" cy="1523494"/>
            </a:xfrm>
            <a:prstGeom prst="rect">
              <a:avLst/>
            </a:prstGeom>
            <a:noFill/>
          </p:spPr>
          <p:txBody>
            <a:bodyPr wrap="square">
              <a:spAutoFit/>
            </a:bodyPr>
            <a:lstStyle/>
            <a:p>
              <a:pPr marL="285750" indent="-285750">
                <a:buFont typeface="Wingdings" panose="05000000000000000000" pitchFamily="2" charset="2"/>
                <a:buChar char="§"/>
              </a:pPr>
              <a:r>
                <a:rPr lang="en-US"/>
                <a:t>User configure the app</a:t>
              </a:r>
            </a:p>
            <a:p>
              <a:pPr lvl="1"/>
              <a:r>
                <a:rPr lang="en-US"/>
                <a:t>e.g. color = Grey or Red</a:t>
              </a:r>
            </a:p>
            <a:p>
              <a:pPr marL="285750" indent="-285750">
                <a:buFont typeface="Wingdings" panose="05000000000000000000" pitchFamily="2" charset="2"/>
                <a:buChar char="§"/>
              </a:pPr>
              <a:r>
                <a:rPr lang="en-US"/>
                <a:t>Value is saved via Teams SDK</a:t>
              </a:r>
            </a:p>
            <a:p>
              <a:pPr lvl="1">
                <a:spcBef>
                  <a:spcPts val="300"/>
                </a:spcBef>
                <a:spcAft>
                  <a:spcPts val="300"/>
                </a:spcAft>
                <a:buSzPct val="120000"/>
              </a:pPr>
              <a:r>
                <a:rPr lang="en-US" sz="1600" b="1">
                  <a:solidFill>
                    <a:srgbClr val="7F2F2D"/>
                  </a:solidFill>
                  <a:latin typeface="Consolas" panose="020B0609020204030204" pitchFamily="49" charset="0"/>
                </a:rPr>
                <a:t>&gt;</a:t>
              </a:r>
              <a:r>
                <a:rPr lang="fr-FR" sz="1600" b="1">
                  <a:solidFill>
                    <a:srgbClr val="7F2F2D"/>
                  </a:solidFill>
                  <a:latin typeface="Consolas" panose="020B0609020204030204" pitchFamily="49" charset="0"/>
                </a:rPr>
                <a:t>pages.config.setConfig(</a:t>
              </a:r>
              <a:r>
                <a:rPr lang="en-US" sz="1600" b="1">
                  <a:solidFill>
                    <a:srgbClr val="7F2F2D"/>
                  </a:solidFill>
                  <a:latin typeface="Consolas" panose="020B0609020204030204" pitchFamily="49" charset="0"/>
                </a:rPr>
                <a:t>);</a:t>
              </a:r>
            </a:p>
            <a:p>
              <a:pPr marL="285750" indent="-285750">
                <a:buFont typeface="Wingdings" panose="05000000000000000000" pitchFamily="2" charset="2"/>
                <a:buChar char="§"/>
              </a:pPr>
              <a:r>
                <a:rPr lang="en-US"/>
                <a:t>“Saved” button is activated</a:t>
              </a:r>
            </a:p>
          </p:txBody>
        </p:sp>
        <p:grpSp>
          <p:nvGrpSpPr>
            <p:cNvPr id="47" name="Group 18">
              <a:extLst>
                <a:ext uri="{FF2B5EF4-FFF2-40B4-BE49-F238E27FC236}">
                  <a16:creationId xmlns:a16="http://schemas.microsoft.com/office/drawing/2014/main" id="{D660EDF0-58E1-8336-2DA3-6AB44FBED3C0}"/>
                </a:ext>
              </a:extLst>
            </p:cNvPr>
            <p:cNvGrpSpPr/>
            <p:nvPr/>
          </p:nvGrpSpPr>
          <p:grpSpPr>
            <a:xfrm>
              <a:off x="5216398" y="4420577"/>
              <a:ext cx="3804004" cy="3780000"/>
              <a:chOff x="333510" y="-190055"/>
              <a:chExt cx="6111651" cy="3083976"/>
            </a:xfrm>
          </p:grpSpPr>
          <p:pic>
            <p:nvPicPr>
              <p:cNvPr id="48" name="Picture 5">
                <a:extLst>
                  <a:ext uri="{FF2B5EF4-FFF2-40B4-BE49-F238E27FC236}">
                    <a16:creationId xmlns:a16="http://schemas.microsoft.com/office/drawing/2014/main" id="{B959A37F-717E-35E9-B7EE-BF9FDB179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3510" y="-190055"/>
                <a:ext cx="6111651" cy="3083976"/>
              </a:xfrm>
              <a:prstGeom prst="rect">
                <a:avLst/>
              </a:prstGeom>
            </p:spPr>
          </p:pic>
          <p:sp>
            <p:nvSpPr>
              <p:cNvPr id="49" name="TextBox 12">
                <a:extLst>
                  <a:ext uri="{FF2B5EF4-FFF2-40B4-BE49-F238E27FC236}">
                    <a16:creationId xmlns:a16="http://schemas.microsoft.com/office/drawing/2014/main" id="{B2D2FF8F-8068-C16B-FC79-CD3F53B76CA8}"/>
                  </a:ext>
                </a:extLst>
              </p:cNvPr>
              <p:cNvSpPr txBox="1"/>
              <p:nvPr/>
            </p:nvSpPr>
            <p:spPr>
              <a:xfrm>
                <a:off x="1341996" y="1111098"/>
                <a:ext cx="4038600" cy="481670"/>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endParaRPr kumimoji="0" lang="en-US" sz="3299" b="0" i="0" u="none" strike="noStrike" kern="1200" cap="none" spc="32" normalizeH="0" baseline="0" noProof="0" dirty="0">
                  <a:ln>
                    <a:noFill/>
                  </a:ln>
                  <a:solidFill>
                    <a:srgbClr val="000000"/>
                  </a:solidFill>
                  <a:effectLst/>
                  <a:uLnTx/>
                  <a:uFillTx/>
                  <a:latin typeface="Kollektif"/>
                  <a:ea typeface="+mn-ea"/>
                  <a:cs typeface="+mn-cs"/>
                </a:endParaRPr>
              </a:p>
            </p:txBody>
          </p:sp>
        </p:grpSp>
        <p:grpSp>
          <p:nvGrpSpPr>
            <p:cNvPr id="50" name="Groupe 49">
              <a:extLst>
                <a:ext uri="{FF2B5EF4-FFF2-40B4-BE49-F238E27FC236}">
                  <a16:creationId xmlns:a16="http://schemas.microsoft.com/office/drawing/2014/main" id="{2607451E-53B7-F369-F71B-45E9A37C1327}"/>
                </a:ext>
              </a:extLst>
            </p:cNvPr>
            <p:cNvGrpSpPr/>
            <p:nvPr/>
          </p:nvGrpSpPr>
          <p:grpSpPr>
            <a:xfrm>
              <a:off x="5486071" y="4661157"/>
              <a:ext cx="3264658" cy="3304205"/>
              <a:chOff x="6554369" y="4474342"/>
              <a:chExt cx="3710207" cy="3755150"/>
            </a:xfrm>
          </p:grpSpPr>
          <p:pic>
            <p:nvPicPr>
              <p:cNvPr id="51" name="Picture 8" descr="Configuration page">
                <a:extLst>
                  <a:ext uri="{FF2B5EF4-FFF2-40B4-BE49-F238E27FC236}">
                    <a16:creationId xmlns:a16="http://schemas.microsoft.com/office/drawing/2014/main" id="{62755AB1-3C06-8472-A420-90FC6030451C}"/>
                  </a:ext>
                </a:extLst>
              </p:cNvPr>
              <p:cNvPicPr>
                <a:picLocks noChangeAspect="1" noChangeArrowheads="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t="658" r="1717"/>
              <a:stretch/>
            </p:blipFill>
            <p:spPr bwMode="auto">
              <a:xfrm>
                <a:off x="6554369" y="4474342"/>
                <a:ext cx="3710207" cy="37551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a:extLst>
                  <a:ext uri="{FF2B5EF4-FFF2-40B4-BE49-F238E27FC236}">
                    <a16:creationId xmlns:a16="http://schemas.microsoft.com/office/drawing/2014/main" id="{4433DCFE-4370-CF42-B8C8-E7C8573ED4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7528" t="90649" r="4569" b="2200"/>
              <a:stretch/>
            </p:blipFill>
            <p:spPr bwMode="auto">
              <a:xfrm>
                <a:off x="9482138" y="7808119"/>
                <a:ext cx="633412" cy="24728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E7EA6775-6E22-3A80-EBFE-374CFCD1890B}"/>
                  </a:ext>
                </a:extLst>
              </p:cNvPr>
              <p:cNvSpPr/>
              <p:nvPr/>
            </p:nvSpPr>
            <p:spPr>
              <a:xfrm>
                <a:off x="7731946" y="5758678"/>
                <a:ext cx="2135953" cy="204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e 62">
            <a:extLst>
              <a:ext uri="{FF2B5EF4-FFF2-40B4-BE49-F238E27FC236}">
                <a16:creationId xmlns:a16="http://schemas.microsoft.com/office/drawing/2014/main" id="{65ABEE97-8E79-DFE1-8E27-888D65AB0CC6}"/>
              </a:ext>
            </a:extLst>
          </p:cNvPr>
          <p:cNvGrpSpPr/>
          <p:nvPr/>
        </p:nvGrpSpPr>
        <p:grpSpPr>
          <a:xfrm>
            <a:off x="9511341" y="3902723"/>
            <a:ext cx="6217065" cy="5570472"/>
            <a:chOff x="9511341" y="3902723"/>
            <a:chExt cx="6217065" cy="5570472"/>
          </a:xfrm>
        </p:grpSpPr>
        <p:sp>
          <p:nvSpPr>
            <p:cNvPr id="20" name="ZoneTexte 19">
              <a:extLst>
                <a:ext uri="{FF2B5EF4-FFF2-40B4-BE49-F238E27FC236}">
                  <a16:creationId xmlns:a16="http://schemas.microsoft.com/office/drawing/2014/main" id="{024C49A8-5118-87D7-93AA-DDAC564C73CA}"/>
                </a:ext>
              </a:extLst>
            </p:cNvPr>
            <p:cNvSpPr txBox="1"/>
            <p:nvPr/>
          </p:nvSpPr>
          <p:spPr>
            <a:xfrm>
              <a:off x="9531522" y="3902723"/>
              <a:ext cx="6062001" cy="523220"/>
            </a:xfrm>
            <a:prstGeom prst="rect">
              <a:avLst/>
            </a:prstGeom>
            <a:noFill/>
          </p:spPr>
          <p:txBody>
            <a:bodyPr wrap="square">
              <a:spAutoFit/>
            </a:bodyPr>
            <a:lstStyle/>
            <a:p>
              <a:pPr algn="ctr"/>
              <a:r>
                <a:rPr lang="en-US" sz="2800" spc="43">
                  <a:solidFill>
                    <a:srgbClr val="000000"/>
                  </a:solidFill>
                  <a:latin typeface="Kollektif"/>
                </a:rPr>
                <a:t>Step 3</a:t>
              </a:r>
            </a:p>
          </p:txBody>
        </p:sp>
        <p:sp>
          <p:nvSpPr>
            <p:cNvPr id="35" name="ZoneTexte 34">
              <a:extLst>
                <a:ext uri="{FF2B5EF4-FFF2-40B4-BE49-F238E27FC236}">
                  <a16:creationId xmlns:a16="http://schemas.microsoft.com/office/drawing/2014/main" id="{F80AD0C8-80C0-93F8-9837-2D693A23E7F4}"/>
                </a:ext>
              </a:extLst>
            </p:cNvPr>
            <p:cNvSpPr txBox="1"/>
            <p:nvPr/>
          </p:nvSpPr>
          <p:spPr>
            <a:xfrm>
              <a:off x="9511341" y="8272866"/>
              <a:ext cx="4772531" cy="1200329"/>
            </a:xfrm>
            <a:prstGeom prst="rect">
              <a:avLst/>
            </a:prstGeom>
            <a:noFill/>
          </p:spPr>
          <p:txBody>
            <a:bodyPr wrap="square">
              <a:spAutoFit/>
            </a:bodyPr>
            <a:lstStyle/>
            <a:p>
              <a:pPr marL="285750" indent="-285750">
                <a:buFont typeface="Wingdings" panose="05000000000000000000" pitchFamily="2" charset="2"/>
                <a:buChar char="§"/>
              </a:pPr>
              <a:r>
                <a:rPr lang="en-US"/>
                <a:t>User accesses the app</a:t>
              </a:r>
            </a:p>
            <a:p>
              <a:pPr marL="285750" indent="-285750">
                <a:buFont typeface="Wingdings" panose="05000000000000000000" pitchFamily="2" charset="2"/>
                <a:buChar char="§"/>
              </a:pPr>
              <a:r>
                <a:rPr lang="fr-FR"/>
                <a:t>App is configured based on user settings</a:t>
              </a:r>
            </a:p>
            <a:p>
              <a:pPr marL="285750" indent="-285750">
                <a:buFont typeface="Wingdings" panose="05000000000000000000" pitchFamily="2" charset="2"/>
                <a:buChar char="§"/>
              </a:pPr>
              <a:r>
                <a:rPr lang="fr-FR"/>
                <a:t>Configuration settings can be changed at any time (if authorized)</a:t>
              </a:r>
              <a:endParaRPr lang="en-US"/>
            </a:p>
          </p:txBody>
        </p:sp>
        <p:pic>
          <p:nvPicPr>
            <p:cNvPr id="54" name="Picture 4">
              <a:extLst>
                <a:ext uri="{FF2B5EF4-FFF2-40B4-BE49-F238E27FC236}">
                  <a16:creationId xmlns:a16="http://schemas.microsoft.com/office/drawing/2014/main" id="{A5CFB110-6C85-D2F2-ECC2-0B16E70028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71224">
              <a:off x="9737051" y="4340424"/>
              <a:ext cx="5991355" cy="3780000"/>
            </a:xfrm>
            <a:prstGeom prst="rect">
              <a:avLst/>
            </a:prstGeom>
          </p:spPr>
        </p:pic>
        <p:pic>
          <p:nvPicPr>
            <p:cNvPr id="56" name="Picture 10" descr="Channel tab">
              <a:extLst>
                <a:ext uri="{FF2B5EF4-FFF2-40B4-BE49-F238E27FC236}">
                  <a16:creationId xmlns:a16="http://schemas.microsoft.com/office/drawing/2014/main" id="{9CC58CE1-6D62-F05C-8BE3-CDF8B6D5617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3128"/>
            <a:stretch/>
          </p:blipFill>
          <p:spPr bwMode="auto">
            <a:xfrm rot="-60000">
              <a:off x="9979804" y="5300884"/>
              <a:ext cx="5544000" cy="24918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40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17B1D-C0A9-3CED-5835-2DA8DD0D6ECA}"/>
              </a:ext>
            </a:extLst>
          </p:cNvPr>
          <p:cNvPicPr>
            <a:picLocks noChangeAspect="1"/>
          </p:cNvPicPr>
          <p:nvPr/>
        </p:nvPicPr>
        <p:blipFill>
          <a:blip r:embed="rId3"/>
          <a:stretch>
            <a:fillRect/>
          </a:stretch>
        </p:blipFill>
        <p:spPr>
          <a:xfrm>
            <a:off x="9911801" y="582145"/>
            <a:ext cx="7882424" cy="4436175"/>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Configurable Tabs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Your tab is available in collaborative environments such as group chats and Teams channels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Users can configure your tab to display information that’s relevant to the chat or channel topic</a:t>
            </a:r>
          </a:p>
        </p:txBody>
      </p:sp>
      <p:graphicFrame>
        <p:nvGraphicFramePr>
          <p:cNvPr id="7" name="Diagram 6">
            <a:extLst>
              <a:ext uri="{FF2B5EF4-FFF2-40B4-BE49-F238E27FC236}">
                <a16:creationId xmlns:a16="http://schemas.microsoft.com/office/drawing/2014/main" id="{8A03511D-5816-543E-B87F-0507867A2B1C}"/>
              </a:ext>
            </a:extLst>
          </p:cNvPr>
          <p:cNvGraphicFramePr/>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73223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the Configurable Tabs lab</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7893700"/>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7888518"/>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Monetization</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989344" y="5553569"/>
            <a:ext cx="1154276"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299097" y="6378943"/>
            <a:ext cx="1154276"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425117" y="5510145"/>
            <a:ext cx="1159458"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9066041" y="6476872"/>
            <a:ext cx="1154276"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0751453" y="8936819"/>
            <a:ext cx="3917706"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Calibri"/>
                <a:ea typeface="+mn-ea"/>
                <a:cs typeface="+mn-cs"/>
              </a:rPr>
              <a:t>Extend</a:t>
            </a:r>
            <a:br>
              <a:rPr kumimoji="0" lang="en-US" sz="3000" b="1" i="0" u="none" strike="noStrike" kern="1200" cap="none" spc="0" normalizeH="0" baseline="0" noProof="0" dirty="0">
                <a:ln>
                  <a:noFill/>
                </a:ln>
                <a:solidFill>
                  <a:prstClr val="white"/>
                </a:solidFill>
                <a:effectLst/>
                <a:uLnTx/>
                <a:uFillTx/>
                <a:latin typeface="Calibri"/>
                <a:ea typeface="+mn-ea"/>
                <a:cs typeface="+mn-cs"/>
              </a:rPr>
            </a:br>
            <a:r>
              <a:rPr kumimoji="0" lang="en-US" sz="3000" b="1" i="0" u="none" strike="noStrike" kern="1200" cap="none" spc="0" normalizeH="0" baseline="0" noProof="0" dirty="0">
                <a:ln>
                  <a:noFill/>
                </a:ln>
                <a:solidFill>
                  <a:prstClr val="white"/>
                </a:solidFill>
                <a:effectLst/>
                <a:uLnTx/>
                <a:uFillTx/>
                <a:latin typeface="Calibri"/>
                <a:ea typeface="+mn-ea"/>
                <a:cs typeface="+mn-cs"/>
              </a:rPr>
              <a:t>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7898466"/>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8176163" y="7265957"/>
            <a:ext cx="1164224"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
                <a:extLst>
                  <a:ext uri="{FF2B5EF4-FFF2-40B4-BE49-F238E27FC236}">
                    <a16:creationId xmlns:a16="http://schemas.microsoft.com/office/drawing/2014/main" id="{D2156CBF-4884-E654-0501-67040A456A0F}"/>
                  </a:ext>
                </a:extLst>
              </p14:cNvPr>
              <p14:cNvContentPartPr/>
              <p14:nvPr/>
            </p14:nvContentPartPr>
            <p14:xfrm rot="20906987">
              <a:off x="5543982" y="7704392"/>
              <a:ext cx="617817" cy="415557"/>
            </p14:xfrm>
          </p:contentPart>
        </mc:Choice>
        <mc:Fallback xmlns="">
          <p:pic>
            <p:nvPicPr>
              <p:cNvPr id="14" name="Ink 1">
                <a:extLst>
                  <a:ext uri="{FF2B5EF4-FFF2-40B4-BE49-F238E27FC236}">
                    <a16:creationId xmlns:a16="http://schemas.microsoft.com/office/drawing/2014/main" id="{D2156CBF-4884-E654-0501-67040A456A0F}"/>
                  </a:ext>
                </a:extLst>
              </p:cNvPr>
              <p:cNvPicPr/>
              <p:nvPr/>
            </p:nvPicPr>
            <p:blipFill>
              <a:blip r:embed="rId19"/>
              <a:stretch>
                <a:fillRect/>
              </a:stretch>
            </p:blipFill>
            <p:spPr>
              <a:xfrm rot="20906987">
                <a:off x="5518420" y="7678847"/>
                <a:ext cx="668222" cy="465928"/>
              </a:xfrm>
              <a:prstGeom prst="rect">
                <a:avLst/>
              </a:prstGeom>
            </p:spPr>
          </p:pic>
        </mc:Fallback>
      </mc:AlternateContent>
      <p:sp>
        <p:nvSpPr>
          <p:cNvPr id="22" name="Rectangle: Rounded Corners 21">
            <a:extLst>
              <a:ext uri="{FF2B5EF4-FFF2-40B4-BE49-F238E27FC236}">
                <a16:creationId xmlns:a16="http://schemas.microsoft.com/office/drawing/2014/main" id="{6E7F78CF-861D-CFD5-705F-D1AE8360D63D}"/>
              </a:ext>
            </a:extLst>
          </p:cNvPr>
          <p:cNvSpPr/>
          <p:nvPr/>
        </p:nvSpPr>
        <p:spPr>
          <a:xfrm>
            <a:off x="4427556" y="9079032"/>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Meeting App</a:t>
            </a:r>
          </a:p>
        </p:txBody>
      </p:sp>
      <p:cxnSp>
        <p:nvCxnSpPr>
          <p:cNvPr id="24" name="Connector: Curved 23">
            <a:extLst>
              <a:ext uri="{FF2B5EF4-FFF2-40B4-BE49-F238E27FC236}">
                <a16:creationId xmlns:a16="http://schemas.microsoft.com/office/drawing/2014/main" id="{385A7C7E-1EF8-946C-82AD-567FC671AE11}"/>
              </a:ext>
            </a:extLst>
          </p:cNvPr>
          <p:cNvCxnSpPr>
            <a:cxnSpLocks/>
            <a:stCxn id="8" idx="2"/>
            <a:endCxn id="22" idx="0"/>
          </p:cNvCxnSpPr>
          <p:nvPr/>
        </p:nvCxnSpPr>
        <p:spPr>
          <a:xfrm rot="5400000">
            <a:off x="5089154" y="8967165"/>
            <a:ext cx="218223" cy="551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213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223DF3-FC88-4448-946B-B830D8822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E62089-4EA2-4BEF-9CF0-573694B7E59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2842</TotalTime>
  <Words>505</Words>
  <Application>Microsoft Office PowerPoint</Application>
  <PresentationFormat>Custom</PresentationFormat>
  <Paragraphs>64</Paragraphs>
  <Slides>6</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vt:i4>
      </vt:variant>
    </vt:vector>
  </HeadingPairs>
  <TitlesOfParts>
    <vt:vector size="17" baseType="lpstr">
      <vt:lpstr>Wingdings</vt:lpstr>
      <vt:lpstr>Segoe UI Semilight</vt:lpstr>
      <vt:lpstr>Consolas</vt:lpstr>
      <vt:lpstr>Segoe UI Semibold</vt:lpstr>
      <vt:lpstr>Kollektif</vt:lpstr>
      <vt:lpstr>Arial</vt:lpstr>
      <vt:lpstr>Segoe UI</vt:lpstr>
      <vt:lpstr>Calibri</vt:lpstr>
      <vt:lpstr>Office Theme</vt:lpstr>
      <vt:lpstr>3_White Template</vt:lpstr>
      <vt:lpstr>WHITE TEMPLATE</vt:lpstr>
      <vt:lpstr>Configurable Tabs in Microsoft Teams (Extended lab)</vt:lpstr>
      <vt:lpstr>PowerPoint Presentation</vt:lpstr>
      <vt:lpstr>Configurable Tabs</vt:lpstr>
      <vt:lpstr>PowerPoint Presentation</vt:lpstr>
      <vt:lpstr>LAB TIME  https://aka.ms/app-camp Please do the Configurable Tabs lab</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2022-11-04T16:52:16Z</dcterms:modified>
  <dc:identifier>DAFEv5EYWWY</dc:identifier>
</cp:coreProperties>
</file>